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y="5143500" cx="9144000"/>
  <p:notesSz cx="6858000" cy="9144000"/>
  <p:embeddedFontLst>
    <p:embeddedFont>
      <p:font typeface="Proxima Nova"/>
      <p:regular r:id="rId18"/>
      <p:bold r:id="rId19"/>
      <p:italic r:id="rId20"/>
      <p:boldItalic r:id="rId21"/>
    </p:embeddedFont>
    <p:embeddedFont>
      <p:font typeface="Montserrat"/>
      <p:regular r:id="rId22"/>
      <p:bold r:id="rId23"/>
      <p:italic r:id="rId24"/>
      <p:boldItalic r:id="rId25"/>
    </p:embeddedFont>
    <p:embeddedFont>
      <p:font typeface="Roboto Condensed"/>
      <p:regular r:id="rId26"/>
      <p:bold r:id="rId27"/>
      <p:italic r:id="rId28"/>
      <p:boldItalic r:id="rId29"/>
    </p:embeddedFont>
    <p:embeddedFont>
      <p:font typeface="Roboto Condensed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22" Type="http://schemas.openxmlformats.org/officeDocument/2006/relationships/font" Target="fonts/Montserrat-regular.fntdata"/><Relationship Id="rId21" Type="http://schemas.openxmlformats.org/officeDocument/2006/relationships/font" Target="fonts/ProximaNova-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Condensed-regular.fntdata"/><Relationship Id="rId25" Type="http://schemas.openxmlformats.org/officeDocument/2006/relationships/font" Target="fonts/Montserrat-boldItalic.fntdata"/><Relationship Id="rId28" Type="http://schemas.openxmlformats.org/officeDocument/2006/relationships/font" Target="fonts/RobotoCondensed-italic.fntdata"/><Relationship Id="rId27" Type="http://schemas.openxmlformats.org/officeDocument/2006/relationships/font" Target="fonts/RobotoCondense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Condensed-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CondensedLight-bold.fntdata"/><Relationship Id="rId30" Type="http://schemas.openxmlformats.org/officeDocument/2006/relationships/font" Target="fonts/RobotoCondensedLight-regular.fntdata"/><Relationship Id="rId11" Type="http://schemas.openxmlformats.org/officeDocument/2006/relationships/slide" Target="slides/slide4.xml"/><Relationship Id="rId33" Type="http://schemas.openxmlformats.org/officeDocument/2006/relationships/font" Target="fonts/RobotoCondensedLight-boldItalic.fntdata"/><Relationship Id="rId10" Type="http://schemas.openxmlformats.org/officeDocument/2006/relationships/slide" Target="slides/slide3.xml"/><Relationship Id="rId32" Type="http://schemas.openxmlformats.org/officeDocument/2006/relationships/font" Target="fonts/RobotoCondensedLight-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ProximaNova-bold.fntdata"/><Relationship Id="rId18" Type="http://schemas.openxmlformats.org/officeDocument/2006/relationships/font" Target="fonts/ProximaNov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a6c9849e8_0_0: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136" name="Google Shape;136;g3a6c9849e8_0_0: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3a6c9849e8_0_0: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a6c9849e8_0_409: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251" name="Google Shape;251;g3a6c9849e8_0_409: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g3a6c9849e8_0_409: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a6c9849e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a6c9849e8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a6c9849e8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6c9849e8_0_1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a6c9849e8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a6c9849e8_0_4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a7544430d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a7544430d_0_1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a83ccfe61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a83ccfe61_0_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a7544430d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a7544430d_0_1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Null check, default default. </a:t>
            </a:r>
            <a:br>
              <a:rPr lang="en"/>
            </a:br>
            <a:r>
              <a:rPr lang="en"/>
              <a:t>foo &amp;&amp; foo.baz</a:t>
            </a:r>
            <a:endParaRPr/>
          </a:p>
          <a:p>
            <a:pPr indent="0" lvl="0" marL="0" rtl="0" algn="l">
              <a:spcBef>
                <a:spcPts val="0"/>
              </a:spcBef>
              <a:spcAft>
                <a:spcPts val="0"/>
              </a:spcAft>
              <a:buNone/>
            </a:pPr>
            <a:r>
              <a:rPr lang="en"/>
              <a:t>Counter example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5020748ca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5020748ca_0_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Null check, default default. </a:t>
            </a:r>
            <a:br>
              <a:rPr lang="en"/>
            </a:br>
            <a:r>
              <a:rPr lang="en"/>
              <a:t>foo &amp;&amp; foo.baz</a:t>
            </a:r>
            <a:endParaRPr/>
          </a:p>
          <a:p>
            <a:pPr indent="0" lvl="0" marL="0" rtl="0" algn="l">
              <a:spcBef>
                <a:spcPts val="0"/>
              </a:spcBef>
              <a:spcAft>
                <a:spcPts val="0"/>
              </a:spcAft>
              <a:buNone/>
            </a:pPr>
            <a:r>
              <a:rPr lang="en"/>
              <a:t>Counter example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5020748ca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5020748ca_0_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Null check, default default. </a:t>
            </a:r>
            <a:br>
              <a:rPr lang="en"/>
            </a:br>
            <a:r>
              <a:rPr lang="en"/>
              <a:t>foo &amp;&amp; foo.baz</a:t>
            </a:r>
            <a:endParaRPr/>
          </a:p>
          <a:p>
            <a:pPr indent="0" lvl="0" marL="0" rtl="0" algn="l">
              <a:spcBef>
                <a:spcPts val="0"/>
              </a:spcBef>
              <a:spcAft>
                <a:spcPts val="0"/>
              </a:spcAft>
              <a:buNone/>
            </a:pPr>
            <a:r>
              <a:rPr lang="en"/>
              <a:t>Counter example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685800" y="1583342"/>
            <a:ext cx="7772400" cy="1160100"/>
          </a:xfrm>
          <a:prstGeom prst="rect">
            <a:avLst/>
          </a:prstGeom>
        </p:spPr>
        <p:txBody>
          <a:bodyPr anchorCtr="0" anchor="b" bIns="83525" lIns="83525" spcFirstLastPara="1" rIns="83525" wrap="square" tIns="83525">
            <a:noAutofit/>
          </a:bodyPr>
          <a:lstStyle>
            <a:lvl1pPr lvl="0" rtl="0" algn="ctr">
              <a:spcBef>
                <a:spcPts val="0"/>
              </a:spcBef>
              <a:spcAft>
                <a:spcPts val="0"/>
              </a:spcAft>
              <a:buSzPts val="4400"/>
              <a:buNone/>
              <a:defRPr sz="4400"/>
            </a:lvl1pPr>
            <a:lvl2pPr lvl="1" rtl="0" algn="ctr">
              <a:spcBef>
                <a:spcPts val="0"/>
              </a:spcBef>
              <a:spcAft>
                <a:spcPts val="0"/>
              </a:spcAft>
              <a:buSzPts val="4400"/>
              <a:buNone/>
              <a:defRPr sz="4400"/>
            </a:lvl2pPr>
            <a:lvl3pPr lvl="2" rtl="0" algn="ctr">
              <a:spcBef>
                <a:spcPts val="0"/>
              </a:spcBef>
              <a:spcAft>
                <a:spcPts val="0"/>
              </a:spcAft>
              <a:buSzPts val="4400"/>
              <a:buNone/>
              <a:defRPr sz="4400"/>
            </a:lvl3pPr>
            <a:lvl4pPr lvl="3" rtl="0" algn="ctr">
              <a:spcBef>
                <a:spcPts val="0"/>
              </a:spcBef>
              <a:spcAft>
                <a:spcPts val="0"/>
              </a:spcAft>
              <a:buSzPts val="4400"/>
              <a:buNone/>
              <a:defRPr sz="4400"/>
            </a:lvl4pPr>
            <a:lvl5pPr lvl="4" rtl="0" algn="ctr">
              <a:spcBef>
                <a:spcPts val="0"/>
              </a:spcBef>
              <a:spcAft>
                <a:spcPts val="0"/>
              </a:spcAft>
              <a:buSzPts val="4400"/>
              <a:buNone/>
              <a:defRPr sz="4400"/>
            </a:lvl5pPr>
            <a:lvl6pPr lvl="5" rtl="0" algn="ctr">
              <a:spcBef>
                <a:spcPts val="0"/>
              </a:spcBef>
              <a:spcAft>
                <a:spcPts val="0"/>
              </a:spcAft>
              <a:buSzPts val="4400"/>
              <a:buNone/>
              <a:defRPr sz="4400"/>
            </a:lvl6pPr>
            <a:lvl7pPr lvl="6" rtl="0" algn="ctr">
              <a:spcBef>
                <a:spcPts val="0"/>
              </a:spcBef>
              <a:spcAft>
                <a:spcPts val="0"/>
              </a:spcAft>
              <a:buSzPts val="4400"/>
              <a:buNone/>
              <a:defRPr sz="4400"/>
            </a:lvl7pPr>
            <a:lvl8pPr lvl="7" rtl="0" algn="ctr">
              <a:spcBef>
                <a:spcPts val="0"/>
              </a:spcBef>
              <a:spcAft>
                <a:spcPts val="0"/>
              </a:spcAft>
              <a:buSzPts val="4400"/>
              <a:buNone/>
              <a:defRPr sz="4400"/>
            </a:lvl8pPr>
            <a:lvl9pPr lvl="8" rtl="0" algn="ctr">
              <a:spcBef>
                <a:spcPts val="0"/>
              </a:spcBef>
              <a:spcAft>
                <a:spcPts val="0"/>
              </a:spcAft>
              <a:buSzPts val="4400"/>
              <a:buNone/>
              <a:defRPr sz="4400"/>
            </a:lvl9pPr>
          </a:lstStyle>
          <a:p/>
        </p:txBody>
      </p:sp>
      <p:sp>
        <p:nvSpPr>
          <p:cNvPr id="55" name="Google Shape;55;p14"/>
          <p:cNvSpPr txBox="1"/>
          <p:nvPr>
            <p:ph idx="1" type="subTitle"/>
          </p:nvPr>
        </p:nvSpPr>
        <p:spPr>
          <a:xfrm>
            <a:off x="685800" y="2840053"/>
            <a:ext cx="7772400" cy="784500"/>
          </a:xfrm>
          <a:prstGeom prst="rect">
            <a:avLst/>
          </a:prstGeom>
        </p:spPr>
        <p:txBody>
          <a:bodyPr anchorCtr="0" anchor="t" bIns="83525" lIns="83525" spcFirstLastPara="1" rIns="83525" wrap="square" tIns="83525">
            <a:noAutofit/>
          </a:bodyPr>
          <a:lstStyle>
            <a:lvl1pPr lvl="0" rtl="0" algn="ctr">
              <a:spcBef>
                <a:spcPts val="0"/>
              </a:spcBef>
              <a:spcAft>
                <a:spcPts val="0"/>
              </a:spcAft>
              <a:buClr>
                <a:schemeClr val="dk2"/>
              </a:buClr>
              <a:buSzPts val="2700"/>
              <a:buNone/>
              <a:defRPr>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8" name="Google Shape;58;p15"/>
          <p:cNvSpPr txBox="1"/>
          <p:nvPr>
            <p:ph idx="1" type="body"/>
          </p:nvPr>
        </p:nvSpPr>
        <p:spPr>
          <a:xfrm>
            <a:off x="457200" y="1200150"/>
            <a:ext cx="82296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 name="Shape 59"/>
        <p:cNvGrpSpPr/>
        <p:nvPr/>
      </p:nvGrpSpPr>
      <p:grpSpPr>
        <a:xfrm>
          <a:off x="0" y="0"/>
          <a:ext cx="0" cy="0"/>
          <a:chOff x="0" y="0"/>
          <a:chExt cx="0" cy="0"/>
        </a:xfrm>
      </p:grpSpPr>
      <p:sp>
        <p:nvSpPr>
          <p:cNvPr id="60" name="Google Shape;60;p16"/>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1" name="Google Shape;61;p16"/>
          <p:cNvSpPr txBox="1"/>
          <p:nvPr>
            <p:ph idx="1" type="body"/>
          </p:nvPr>
        </p:nvSpPr>
        <p:spPr>
          <a:xfrm>
            <a:off x="457200"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2" name="Google Shape;62;p16"/>
          <p:cNvSpPr txBox="1"/>
          <p:nvPr>
            <p:ph idx="2" type="body"/>
          </p:nvPr>
        </p:nvSpPr>
        <p:spPr>
          <a:xfrm>
            <a:off x="4692273"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5" name="Shape 65"/>
        <p:cNvGrpSpPr/>
        <p:nvPr/>
      </p:nvGrpSpPr>
      <p:grpSpPr>
        <a:xfrm>
          <a:off x="0" y="0"/>
          <a:ext cx="0" cy="0"/>
          <a:chOff x="0" y="0"/>
          <a:chExt cx="0" cy="0"/>
        </a:xfrm>
      </p:grpSpPr>
      <p:sp>
        <p:nvSpPr>
          <p:cNvPr id="66" name="Google Shape;66;p18"/>
          <p:cNvSpPr txBox="1"/>
          <p:nvPr>
            <p:ph idx="1" type="body"/>
          </p:nvPr>
        </p:nvSpPr>
        <p:spPr>
          <a:xfrm>
            <a:off x="457200" y="4406309"/>
            <a:ext cx="8229600" cy="519600"/>
          </a:xfrm>
          <a:prstGeom prst="rect">
            <a:avLst/>
          </a:prstGeom>
        </p:spPr>
        <p:txBody>
          <a:bodyPr anchorCtr="0" anchor="t" bIns="83525" lIns="83525" spcFirstLastPara="1" rIns="83525" wrap="square" tIns="83525">
            <a:noAutofit/>
          </a:bodyPr>
          <a:lstStyle>
            <a:lvl1pPr indent="-228600" lvl="0" marL="457200" rtl="0" algn="ctr">
              <a:spcBef>
                <a:spcPts val="300"/>
              </a:spcBef>
              <a:spcAft>
                <a:spcPts val="0"/>
              </a:spcAft>
              <a:buSzPts val="1600"/>
              <a:buNone/>
              <a:defRPr sz="16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 name="Shape 68"/>
        <p:cNvGrpSpPr/>
        <p:nvPr/>
      </p:nvGrpSpPr>
      <p:grpSpPr>
        <a:xfrm>
          <a:off x="0" y="0"/>
          <a:ext cx="0" cy="0"/>
          <a:chOff x="0" y="0"/>
          <a:chExt cx="0" cy="0"/>
        </a:xfrm>
      </p:grpSpPr>
      <p:sp>
        <p:nvSpPr>
          <p:cNvPr id="69" name="Google Shape;69;p20"/>
          <p:cNvSpPr txBox="1"/>
          <p:nvPr>
            <p:ph type="title"/>
          </p:nvPr>
        </p:nvSpPr>
        <p:spPr>
          <a:xfrm>
            <a:off x="993989" y="285121"/>
            <a:ext cx="7713300" cy="513300"/>
          </a:xfrm>
          <a:prstGeom prst="rect">
            <a:avLst/>
          </a:prstGeom>
          <a:noFill/>
          <a:ln>
            <a:noFill/>
          </a:ln>
        </p:spPr>
        <p:txBody>
          <a:bodyPr anchorCtr="0" anchor="ctr" bIns="83525" lIns="83525" spcFirstLastPara="1" rIns="83525" wrap="square" tIns="835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marL="495300" rtl="0" algn="l">
              <a:spcBef>
                <a:spcPts val="0"/>
              </a:spcBef>
              <a:spcAft>
                <a:spcPts val="0"/>
              </a:spcAft>
              <a:buSzPts val="3300"/>
              <a:buNone/>
              <a:defRPr/>
            </a:lvl6pPr>
            <a:lvl7pPr lvl="6" marL="977900" rtl="0" algn="l">
              <a:spcBef>
                <a:spcPts val="0"/>
              </a:spcBef>
              <a:spcAft>
                <a:spcPts val="0"/>
              </a:spcAft>
              <a:buSzPts val="3300"/>
              <a:buNone/>
              <a:defRPr/>
            </a:lvl7pPr>
            <a:lvl8pPr lvl="7" marL="1473200" rtl="0" algn="l">
              <a:spcBef>
                <a:spcPts val="0"/>
              </a:spcBef>
              <a:spcAft>
                <a:spcPts val="0"/>
              </a:spcAft>
              <a:buSzPts val="3300"/>
              <a:buNone/>
              <a:defRPr/>
            </a:lvl8pPr>
            <a:lvl9pPr lvl="8" marL="1968500" rtl="0" algn="l">
              <a:spcBef>
                <a:spcPts val="0"/>
              </a:spcBef>
              <a:spcAft>
                <a:spcPts val="0"/>
              </a:spcAft>
              <a:buSzPts val="3300"/>
              <a:buNone/>
              <a:defRPr/>
            </a:lvl9pPr>
          </a:lstStyle>
          <a:p/>
        </p:txBody>
      </p:sp>
      <p:sp>
        <p:nvSpPr>
          <p:cNvPr id="70" name="Google Shape;70;p20"/>
          <p:cNvSpPr txBox="1"/>
          <p:nvPr>
            <p:ph idx="1" type="body"/>
          </p:nvPr>
        </p:nvSpPr>
        <p:spPr>
          <a:xfrm>
            <a:off x="993989" y="1101603"/>
            <a:ext cx="7713300" cy="3601200"/>
          </a:xfrm>
          <a:prstGeom prst="rect">
            <a:avLst/>
          </a:prstGeom>
          <a:noFill/>
          <a:ln>
            <a:noFill/>
          </a:ln>
        </p:spPr>
        <p:txBody>
          <a:bodyPr anchorCtr="0" anchor="t" bIns="83525" lIns="83525" spcFirstLastPara="1" rIns="83525" wrap="square" tIns="83525">
            <a:noAutofit/>
          </a:bodyPr>
          <a:lstStyle>
            <a:lvl1pPr indent="-400050" lvl="0" marL="457200" rtl="0" algn="l">
              <a:spcBef>
                <a:spcPts val="400"/>
              </a:spcBef>
              <a:spcAft>
                <a:spcPts val="0"/>
              </a:spcAft>
              <a:buClr>
                <a:srgbClr val="C6DD62"/>
              </a:buClr>
              <a:buSzPts val="2700"/>
              <a:buFont typeface="Arial"/>
              <a:buChar char="•"/>
              <a:defRPr/>
            </a:lvl1pPr>
            <a:lvl2pPr indent="-368300" lvl="1" marL="914400" rtl="0" algn="l">
              <a:spcBef>
                <a:spcPts val="300"/>
              </a:spcBef>
              <a:spcAft>
                <a:spcPts val="0"/>
              </a:spcAft>
              <a:buClr>
                <a:srgbClr val="C6DD62"/>
              </a:buClr>
              <a:buSzPts val="2200"/>
              <a:buFont typeface="Arial"/>
              <a:buChar char="–"/>
              <a:defRPr/>
            </a:lvl2pPr>
            <a:lvl3pPr indent="-368300" lvl="2" marL="1371600" rtl="0" algn="l">
              <a:spcBef>
                <a:spcPts val="300"/>
              </a:spcBef>
              <a:spcAft>
                <a:spcPts val="0"/>
              </a:spcAft>
              <a:buClr>
                <a:srgbClr val="C6DD62"/>
              </a:buClr>
              <a:buSzPts val="2200"/>
              <a:buFont typeface="Arial"/>
              <a:buChar char="•"/>
              <a:defRPr/>
            </a:lvl3pPr>
            <a:lvl4pPr indent="-330200" lvl="3" marL="1828800" rtl="0" algn="l">
              <a:spcBef>
                <a:spcPts val="300"/>
              </a:spcBef>
              <a:spcAft>
                <a:spcPts val="0"/>
              </a:spcAft>
              <a:buClr>
                <a:srgbClr val="C6DD62"/>
              </a:buClr>
              <a:buSzPts val="1600"/>
              <a:buFont typeface="Arial"/>
              <a:buChar char="–"/>
              <a:defRPr/>
            </a:lvl4pPr>
            <a:lvl5pPr indent="-330200" lvl="4" marL="2286000" rtl="0" algn="l">
              <a:spcBef>
                <a:spcPts val="200"/>
              </a:spcBef>
              <a:spcAft>
                <a:spcPts val="0"/>
              </a:spcAft>
              <a:buClr>
                <a:srgbClr val="C6DD62"/>
              </a:buClr>
              <a:buSzPts val="1600"/>
              <a:buFont typeface="Arial"/>
              <a:buChar char="»"/>
              <a:defRPr/>
            </a:lvl5pPr>
            <a:lvl6pPr indent="-330200" lvl="5" marL="2743200" rtl="0" algn="l">
              <a:spcBef>
                <a:spcPts val="200"/>
              </a:spcBef>
              <a:spcAft>
                <a:spcPts val="0"/>
              </a:spcAft>
              <a:buClr>
                <a:srgbClr val="C6DD62"/>
              </a:buClr>
              <a:buSzPts val="1600"/>
              <a:buFont typeface="Arial"/>
              <a:buChar char="»"/>
              <a:defRPr/>
            </a:lvl6pPr>
            <a:lvl7pPr indent="-330200" lvl="6" marL="3200400" rtl="0" algn="l">
              <a:spcBef>
                <a:spcPts val="200"/>
              </a:spcBef>
              <a:spcAft>
                <a:spcPts val="0"/>
              </a:spcAft>
              <a:buClr>
                <a:srgbClr val="C6DD62"/>
              </a:buClr>
              <a:buSzPts val="1600"/>
              <a:buFont typeface="Arial"/>
              <a:buChar char="»"/>
              <a:defRPr/>
            </a:lvl7pPr>
            <a:lvl8pPr indent="-330200" lvl="7" marL="3657600" rtl="0" algn="l">
              <a:spcBef>
                <a:spcPts val="200"/>
              </a:spcBef>
              <a:spcAft>
                <a:spcPts val="0"/>
              </a:spcAft>
              <a:buClr>
                <a:srgbClr val="C6DD62"/>
              </a:buClr>
              <a:buSzPts val="1600"/>
              <a:buFont typeface="Arial"/>
              <a:buChar char="»"/>
              <a:defRPr/>
            </a:lvl8pPr>
            <a:lvl9pPr indent="-330200" lvl="8" marL="4114800" rtl="0" algn="l">
              <a:spcBef>
                <a:spcPts val="200"/>
              </a:spcBef>
              <a:spcAft>
                <a:spcPts val="0"/>
              </a:spcAft>
              <a:buClr>
                <a:srgbClr val="C6DD62"/>
              </a:buClr>
              <a:buSzPts val="1600"/>
              <a:buFont typeface="Arial"/>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4" name="Shape 74"/>
        <p:cNvGrpSpPr/>
        <p:nvPr/>
      </p:nvGrpSpPr>
      <p:grpSpPr>
        <a:xfrm>
          <a:off x="0" y="0"/>
          <a:ext cx="0" cy="0"/>
          <a:chOff x="0" y="0"/>
          <a:chExt cx="0" cy="0"/>
        </a:xfrm>
      </p:grpSpPr>
      <p:sp>
        <p:nvSpPr>
          <p:cNvPr id="75" name="Google Shape;75;p2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indent="30480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9pPr>
          </a:lstStyle>
          <a:p/>
        </p:txBody>
      </p:sp>
      <p:sp>
        <p:nvSpPr>
          <p:cNvPr id="76" name="Google Shape;76;p22"/>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Autofit/>
          </a:bodyPr>
          <a:lstStyle>
            <a:lvl1pPr indent="19050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23"/>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79" name="Google Shape;79;p2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0" name="Shape 80"/>
        <p:cNvGrpSpPr/>
        <p:nvPr/>
      </p:nvGrpSpPr>
      <p:grpSpPr>
        <a:xfrm>
          <a:off x="0" y="0"/>
          <a:ext cx="0" cy="0"/>
          <a:chOff x="0" y="0"/>
          <a:chExt cx="0" cy="0"/>
        </a:xfrm>
      </p:grpSpPr>
      <p:sp>
        <p:nvSpPr>
          <p:cNvPr id="81" name="Google Shape;81;p24"/>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82" name="Google Shape;82;p2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83" name="Google Shape;83;p24"/>
          <p:cNvSpPr txBox="1"/>
          <p:nvPr>
            <p:ph idx="2" type="body"/>
          </p:nvPr>
        </p:nvSpPr>
        <p:spPr>
          <a:xfrm>
            <a:off x="4692273"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25"/>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6"/>
          <p:cNvSpPr txBox="1"/>
          <p:nvPr>
            <p:ph idx="1" type="body"/>
          </p:nvPr>
        </p:nvSpPr>
        <p:spPr>
          <a:xfrm>
            <a:off x="457200" y="5875078"/>
            <a:ext cx="8229600" cy="6927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360"/>
              </a:spcBef>
              <a:spcAft>
                <a:spcPts val="0"/>
              </a:spcAft>
              <a:buClr>
                <a:schemeClr val="dk1"/>
              </a:buClr>
              <a:buSzPts val="1400"/>
              <a:buFont typeface="Arial"/>
              <a:buChar char="●"/>
              <a:defRPr sz="1800">
                <a:solidFill>
                  <a:schemeClr val="dk1"/>
                </a:solidFill>
              </a:defRPr>
            </a:lvl1pPr>
            <a:lvl2pPr indent="-317500" lvl="1" marL="914400" rtl="0" algn="ctr">
              <a:lnSpc>
                <a:spcPct val="100000"/>
              </a:lnSpc>
              <a:spcBef>
                <a:spcPts val="0"/>
              </a:spcBef>
              <a:spcAft>
                <a:spcPts val="0"/>
              </a:spcAft>
              <a:buClr>
                <a:schemeClr val="dk1"/>
              </a:buClr>
              <a:buSzPts val="1400"/>
              <a:buFont typeface="Arial"/>
              <a:buChar char="○"/>
              <a:defRPr sz="1800">
                <a:solidFill>
                  <a:schemeClr val="dk1"/>
                </a:solidFill>
              </a:defRPr>
            </a:lvl2pPr>
            <a:lvl3pPr indent="-317500" lvl="2" marL="1371600" rtl="0" algn="ctr">
              <a:lnSpc>
                <a:spcPct val="100000"/>
              </a:lnSpc>
              <a:spcBef>
                <a:spcPts val="0"/>
              </a:spcBef>
              <a:spcAft>
                <a:spcPts val="0"/>
              </a:spcAft>
              <a:buClr>
                <a:schemeClr val="dk1"/>
              </a:buClr>
              <a:buSzPts val="1400"/>
              <a:buFont typeface="Arial"/>
              <a:buChar char="■"/>
              <a:defRPr sz="1800">
                <a:solidFill>
                  <a:schemeClr val="dk1"/>
                </a:solidFill>
              </a:defRPr>
            </a:lvl3pPr>
            <a:lvl4pPr indent="-317500" lvl="3" marL="1828800" rtl="0" algn="ctr">
              <a:lnSpc>
                <a:spcPct val="100000"/>
              </a:lnSpc>
              <a:spcBef>
                <a:spcPts val="0"/>
              </a:spcBef>
              <a:spcAft>
                <a:spcPts val="0"/>
              </a:spcAft>
              <a:buClr>
                <a:schemeClr val="dk1"/>
              </a:buClr>
              <a:buSzPts val="1400"/>
              <a:buFont typeface="Arial"/>
              <a:buChar char="●"/>
              <a:defRPr sz="1800">
                <a:solidFill>
                  <a:schemeClr val="dk1"/>
                </a:solidFill>
              </a:defRPr>
            </a:lvl4pPr>
            <a:lvl5pPr indent="-317500" lvl="4" marL="2286000" rtl="0" algn="ctr">
              <a:lnSpc>
                <a:spcPct val="100000"/>
              </a:lnSpc>
              <a:spcBef>
                <a:spcPts val="0"/>
              </a:spcBef>
              <a:spcAft>
                <a:spcPts val="0"/>
              </a:spcAft>
              <a:buClr>
                <a:schemeClr val="dk1"/>
              </a:buClr>
              <a:buSzPts val="1400"/>
              <a:buFont typeface="Arial"/>
              <a:buChar char="○"/>
              <a:defRPr sz="1800">
                <a:solidFill>
                  <a:schemeClr val="dk1"/>
                </a:solidFill>
              </a:defRPr>
            </a:lvl5pPr>
            <a:lvl6pPr indent="-317500" lvl="5" marL="2743200" rtl="0" algn="ctr">
              <a:lnSpc>
                <a:spcPct val="100000"/>
              </a:lnSpc>
              <a:spcBef>
                <a:spcPts val="0"/>
              </a:spcBef>
              <a:spcAft>
                <a:spcPts val="0"/>
              </a:spcAft>
              <a:buClr>
                <a:schemeClr val="dk1"/>
              </a:buClr>
              <a:buSzPts val="1400"/>
              <a:buFont typeface="Arial"/>
              <a:buChar char="■"/>
              <a:defRPr sz="1800">
                <a:solidFill>
                  <a:schemeClr val="dk1"/>
                </a:solidFill>
              </a:defRPr>
            </a:lvl6pPr>
            <a:lvl7pPr indent="-317500" lvl="6" marL="3200400" rtl="0" algn="ctr">
              <a:lnSpc>
                <a:spcPct val="100000"/>
              </a:lnSpc>
              <a:spcBef>
                <a:spcPts val="0"/>
              </a:spcBef>
              <a:spcAft>
                <a:spcPts val="0"/>
              </a:spcAft>
              <a:buClr>
                <a:schemeClr val="dk1"/>
              </a:buClr>
              <a:buSzPts val="1400"/>
              <a:buFont typeface="Arial"/>
              <a:buChar char="●"/>
              <a:defRPr sz="1800">
                <a:solidFill>
                  <a:schemeClr val="dk1"/>
                </a:solidFill>
              </a:defRPr>
            </a:lvl7pPr>
            <a:lvl8pPr indent="-317500" lvl="7" marL="3657600" rtl="0" algn="ctr">
              <a:lnSpc>
                <a:spcPct val="100000"/>
              </a:lnSpc>
              <a:spcBef>
                <a:spcPts val="0"/>
              </a:spcBef>
              <a:spcAft>
                <a:spcPts val="0"/>
              </a:spcAft>
              <a:buClr>
                <a:schemeClr val="dk1"/>
              </a:buClr>
              <a:buSzPts val="1400"/>
              <a:buFont typeface="Arial"/>
              <a:buChar char="○"/>
              <a:defRPr sz="1800">
                <a:solidFill>
                  <a:schemeClr val="dk1"/>
                </a:solidFill>
              </a:defRPr>
            </a:lvl8pPr>
            <a:lvl9pPr indent="-317500" lvl="8" marL="4114800" rtl="0" algn="ctr">
              <a:lnSpc>
                <a:spcPct val="100000"/>
              </a:lnSpc>
              <a:spcBef>
                <a:spcPts val="0"/>
              </a:spcBef>
              <a:spcAft>
                <a:spcPts val="0"/>
              </a:spcAft>
              <a:buClr>
                <a:schemeClr val="dk1"/>
              </a:buClr>
              <a:buSzPts val="1400"/>
              <a:buFont typeface="Arial"/>
              <a:buChar char="■"/>
              <a:defRPr sz="1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89" name="Shape 89"/>
        <p:cNvGrpSpPr/>
        <p:nvPr/>
      </p:nvGrpSpPr>
      <p:grpSpPr>
        <a:xfrm>
          <a:off x="0" y="0"/>
          <a:ext cx="0" cy="0"/>
          <a:chOff x="0" y="0"/>
          <a:chExt cx="0" cy="0"/>
        </a:xfrm>
      </p:grpSpPr>
      <p:sp>
        <p:nvSpPr>
          <p:cNvPr id="90" name="Google Shape;90;p28"/>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marL="39687" rtl="0" algn="ctr">
              <a:spcBef>
                <a:spcPts val="0"/>
              </a:spcBef>
              <a:spcAft>
                <a:spcPts val="0"/>
              </a:spcAft>
              <a:buSzPts val="1400"/>
              <a:buNone/>
              <a:defRPr sz="4400">
                <a:solidFill>
                  <a:schemeClr val="dk1"/>
                </a:solidFill>
              </a:defRPr>
            </a:lvl1pPr>
            <a:lvl2pPr lvl="1" marL="39687" rtl="0" algn="ctr">
              <a:spcBef>
                <a:spcPts val="0"/>
              </a:spcBef>
              <a:spcAft>
                <a:spcPts val="0"/>
              </a:spcAft>
              <a:buSzPts val="1400"/>
              <a:buNone/>
              <a:defRPr sz="4400">
                <a:solidFill>
                  <a:schemeClr val="dk1"/>
                </a:solidFill>
              </a:defRPr>
            </a:lvl2pPr>
            <a:lvl3pPr lvl="2" marL="39687" rtl="0" algn="ctr">
              <a:spcBef>
                <a:spcPts val="0"/>
              </a:spcBef>
              <a:spcAft>
                <a:spcPts val="0"/>
              </a:spcAft>
              <a:buSzPts val="1400"/>
              <a:buNone/>
              <a:defRPr sz="4400">
                <a:solidFill>
                  <a:schemeClr val="dk1"/>
                </a:solidFill>
              </a:defRPr>
            </a:lvl3pPr>
            <a:lvl4pPr lvl="3" marL="39687" rtl="0" algn="ctr">
              <a:spcBef>
                <a:spcPts val="0"/>
              </a:spcBef>
              <a:spcAft>
                <a:spcPts val="0"/>
              </a:spcAft>
              <a:buSzPts val="1400"/>
              <a:buNone/>
              <a:defRPr sz="4400">
                <a:solidFill>
                  <a:schemeClr val="dk1"/>
                </a:solidFill>
              </a:defRPr>
            </a:lvl4pPr>
            <a:lvl5pPr lvl="4" marL="39687" rtl="0" algn="ctr">
              <a:spcBef>
                <a:spcPts val="0"/>
              </a:spcBef>
              <a:spcAft>
                <a:spcPts val="0"/>
              </a:spcAft>
              <a:buSzPts val="1400"/>
              <a:buNone/>
              <a:defRPr sz="4400">
                <a:solidFill>
                  <a:schemeClr val="dk1"/>
                </a:solidFill>
              </a:defRPr>
            </a:lvl5pPr>
            <a:lvl6pPr lvl="5" marL="496887" rtl="0" algn="ctr">
              <a:spcBef>
                <a:spcPts val="0"/>
              </a:spcBef>
              <a:spcAft>
                <a:spcPts val="0"/>
              </a:spcAft>
              <a:buSzPts val="1400"/>
              <a:buNone/>
              <a:defRPr sz="4400">
                <a:solidFill>
                  <a:schemeClr val="dk1"/>
                </a:solidFill>
              </a:defRPr>
            </a:lvl6pPr>
            <a:lvl7pPr lvl="6" marL="954087" rtl="0" algn="ctr">
              <a:spcBef>
                <a:spcPts val="0"/>
              </a:spcBef>
              <a:spcAft>
                <a:spcPts val="0"/>
              </a:spcAft>
              <a:buSzPts val="1400"/>
              <a:buNone/>
              <a:defRPr sz="4400">
                <a:solidFill>
                  <a:schemeClr val="dk1"/>
                </a:solidFill>
              </a:defRPr>
            </a:lvl7pPr>
            <a:lvl8pPr lvl="7" marL="1411287" rtl="0" algn="ctr">
              <a:spcBef>
                <a:spcPts val="0"/>
              </a:spcBef>
              <a:spcAft>
                <a:spcPts val="0"/>
              </a:spcAft>
              <a:buSzPts val="1400"/>
              <a:buNone/>
              <a:defRPr sz="4400">
                <a:solidFill>
                  <a:schemeClr val="dk1"/>
                </a:solidFill>
              </a:defRPr>
            </a:lvl8pPr>
            <a:lvl9pPr lvl="8" marL="1868487" rtl="0" algn="ctr">
              <a:spcBef>
                <a:spcPts val="0"/>
              </a:spcBef>
              <a:spcAft>
                <a:spcPts val="0"/>
              </a:spcAft>
              <a:buSzPts val="1400"/>
              <a:buNone/>
              <a:defRPr sz="4400">
                <a:solidFill>
                  <a:schemeClr val="dk1"/>
                </a:solidFill>
              </a:defRPr>
            </a:lvl9pPr>
          </a:lstStyle>
          <a:p/>
        </p:txBody>
      </p:sp>
      <p:sp>
        <p:nvSpPr>
          <p:cNvPr id="91" name="Google Shape;91;p2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17500" lvl="0" marL="457200" rtl="0" algn="l">
              <a:spcBef>
                <a:spcPts val="800"/>
              </a:spcBef>
              <a:spcAft>
                <a:spcPts val="0"/>
              </a:spcAft>
              <a:buClr>
                <a:srgbClr val="000000"/>
              </a:buClr>
              <a:buSzPts val="1400"/>
              <a:buFont typeface="Arial"/>
              <a:buChar char="●"/>
              <a:defRPr sz="3200">
                <a:solidFill>
                  <a:schemeClr val="dk1"/>
                </a:solidFill>
              </a:defRPr>
            </a:lvl1pPr>
            <a:lvl2pPr indent="-317500" lvl="1" marL="914400" rtl="0" algn="l">
              <a:spcBef>
                <a:spcPts val="0"/>
              </a:spcBef>
              <a:spcAft>
                <a:spcPts val="0"/>
              </a:spcAft>
              <a:buClr>
                <a:srgbClr val="000000"/>
              </a:buClr>
              <a:buSzPts val="1400"/>
              <a:buFont typeface="Arial"/>
              <a:buChar char="●"/>
              <a:defRPr sz="2800">
                <a:solidFill>
                  <a:schemeClr val="dk1"/>
                </a:solidFill>
              </a:defRPr>
            </a:lvl2pPr>
            <a:lvl3pPr indent="-317500" lvl="2" marL="1371600" rtl="0" algn="l">
              <a:spcBef>
                <a:spcPts val="0"/>
              </a:spcBef>
              <a:spcAft>
                <a:spcPts val="0"/>
              </a:spcAft>
              <a:buClr>
                <a:srgbClr val="000000"/>
              </a:buClr>
              <a:buSzPts val="1400"/>
              <a:buFont typeface="Arial"/>
              <a:buChar char="●"/>
              <a:defRPr sz="2400">
                <a:solidFill>
                  <a:schemeClr val="dk1"/>
                </a:solidFill>
              </a:defRPr>
            </a:lvl3pPr>
            <a:lvl4pPr indent="-317500" lvl="3" marL="1828800" rtl="0" algn="l">
              <a:spcBef>
                <a:spcPts val="0"/>
              </a:spcBef>
              <a:spcAft>
                <a:spcPts val="0"/>
              </a:spcAft>
              <a:buClr>
                <a:srgbClr val="000000"/>
              </a:buClr>
              <a:buSzPts val="1400"/>
              <a:buFont typeface="Arial"/>
              <a:buChar char="●"/>
              <a:defRPr sz="2000">
                <a:solidFill>
                  <a:schemeClr val="dk1"/>
                </a:solidFill>
              </a:defRPr>
            </a:lvl4pPr>
            <a:lvl5pPr indent="-317500" lvl="4" marL="2286000" rtl="0" algn="l">
              <a:spcBef>
                <a:spcPts val="0"/>
              </a:spcBef>
              <a:spcAft>
                <a:spcPts val="0"/>
              </a:spcAft>
              <a:buClr>
                <a:srgbClr val="000000"/>
              </a:buClr>
              <a:buSzPts val="1400"/>
              <a:buFont typeface="Arial"/>
              <a:buChar char="●"/>
              <a:defRPr sz="2000">
                <a:solidFill>
                  <a:schemeClr val="dk1"/>
                </a:solidFill>
              </a:defRPr>
            </a:lvl5pPr>
            <a:lvl6pPr indent="-317500" lvl="5" marL="2743200" rtl="0" algn="l">
              <a:spcBef>
                <a:spcPts val="0"/>
              </a:spcBef>
              <a:spcAft>
                <a:spcPts val="0"/>
              </a:spcAft>
              <a:buClr>
                <a:srgbClr val="000000"/>
              </a:buClr>
              <a:buSzPts val="1400"/>
              <a:buFont typeface="Arial"/>
              <a:buChar char="●"/>
              <a:defRPr sz="2000">
                <a:solidFill>
                  <a:schemeClr val="dk1"/>
                </a:solidFill>
              </a:defRPr>
            </a:lvl6pPr>
            <a:lvl7pPr indent="-317500" lvl="6" marL="3200400" rtl="0" algn="l">
              <a:spcBef>
                <a:spcPts val="0"/>
              </a:spcBef>
              <a:spcAft>
                <a:spcPts val="0"/>
              </a:spcAft>
              <a:buClr>
                <a:srgbClr val="000000"/>
              </a:buClr>
              <a:buSzPts val="1400"/>
              <a:buFont typeface="Arial"/>
              <a:buChar char="●"/>
              <a:defRPr sz="2000">
                <a:solidFill>
                  <a:schemeClr val="dk1"/>
                </a:solidFill>
              </a:defRPr>
            </a:lvl7pPr>
            <a:lvl8pPr indent="-317500" lvl="7" marL="3657600" rtl="0" algn="l">
              <a:spcBef>
                <a:spcPts val="0"/>
              </a:spcBef>
              <a:spcAft>
                <a:spcPts val="0"/>
              </a:spcAft>
              <a:buClr>
                <a:srgbClr val="000000"/>
              </a:buClr>
              <a:buSzPts val="1400"/>
              <a:buFont typeface="Arial"/>
              <a:buChar char="●"/>
              <a:defRPr sz="2000">
                <a:solidFill>
                  <a:schemeClr val="dk1"/>
                </a:solidFill>
              </a:defRPr>
            </a:lvl8pPr>
            <a:lvl9pPr indent="-317500" lvl="8" marL="4114800" rtl="0" algn="l">
              <a:spcBef>
                <a:spcPts val="0"/>
              </a:spcBef>
              <a:spcAft>
                <a:spcPts val="0"/>
              </a:spcAft>
              <a:buClr>
                <a:srgbClr val="000000"/>
              </a:buClr>
              <a:buSzPts val="1400"/>
              <a:buFont typeface="Arial"/>
              <a:buChar char="●"/>
              <a:defRPr sz="2000">
                <a:solidFill>
                  <a:schemeClr val="dk1"/>
                </a:solidFill>
              </a:defRPr>
            </a:lvl9pPr>
          </a:lstStyle>
          <a:p/>
        </p:txBody>
      </p:sp>
      <p:sp>
        <p:nvSpPr>
          <p:cNvPr id="92" name="Google Shape;92;p28"/>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Clr>
                <a:srgbClr val="898989"/>
              </a:buClr>
              <a:buSzPts val="1400"/>
              <a:buFont typeface="Arial"/>
              <a:buNone/>
            </a:pPr>
            <a:r>
              <a:t/>
            </a:r>
            <a:endParaRPr/>
          </a:p>
          <a:p>
            <a:pPr indent="0" lvl="1" marL="457200" rtl="0" algn="l">
              <a:spcBef>
                <a:spcPts val="0"/>
              </a:spcBef>
              <a:spcAft>
                <a:spcPts val="0"/>
              </a:spcAft>
              <a:buClr>
                <a:schemeClr val="dk1"/>
              </a:buClr>
              <a:buSzPts val="1400"/>
              <a:buFont typeface="Arial"/>
              <a:buNone/>
            </a:pPr>
            <a:r>
              <a:t/>
            </a:r>
            <a:endParaRPr sz="1800">
              <a:solidFill>
                <a:schemeClr val="dk1"/>
              </a:solidFill>
            </a:endParaRPr>
          </a:p>
          <a:p>
            <a:pPr indent="0" lvl="2" marL="914400" rtl="0" algn="l">
              <a:spcBef>
                <a:spcPts val="0"/>
              </a:spcBef>
              <a:spcAft>
                <a:spcPts val="0"/>
              </a:spcAft>
              <a:buClr>
                <a:schemeClr val="dk1"/>
              </a:buClr>
              <a:buSzPts val="1400"/>
              <a:buFont typeface="Arial"/>
              <a:buNone/>
            </a:pPr>
            <a:r>
              <a:t/>
            </a:r>
            <a:endParaRPr sz="1800">
              <a:solidFill>
                <a:schemeClr val="dk1"/>
              </a:solidFill>
            </a:endParaRPr>
          </a:p>
          <a:p>
            <a:pPr indent="0" lvl="3" marL="1371600" rtl="0" algn="l">
              <a:spcBef>
                <a:spcPts val="0"/>
              </a:spcBef>
              <a:spcAft>
                <a:spcPts val="0"/>
              </a:spcAft>
              <a:buClr>
                <a:schemeClr val="dk1"/>
              </a:buClr>
              <a:buSzPts val="1400"/>
              <a:buFont typeface="Arial"/>
              <a:buNone/>
            </a:pPr>
            <a:r>
              <a:t/>
            </a:r>
            <a:endParaRPr sz="1800">
              <a:solidFill>
                <a:schemeClr val="dk1"/>
              </a:solidFill>
            </a:endParaRPr>
          </a:p>
          <a:p>
            <a:pPr indent="0" lvl="4" marL="1828800" rtl="0" algn="l">
              <a:spcBef>
                <a:spcPts val="0"/>
              </a:spcBef>
              <a:spcAft>
                <a:spcPts val="0"/>
              </a:spcAft>
              <a:buClr>
                <a:schemeClr val="dk1"/>
              </a:buClr>
              <a:buSzPts val="1400"/>
              <a:buFont typeface="Arial"/>
              <a:buNone/>
            </a:pPr>
            <a:r>
              <a:t/>
            </a:r>
            <a:endParaRPr sz="1800">
              <a:solidFill>
                <a:schemeClr val="dk1"/>
              </a:solidFill>
            </a:endParaRPr>
          </a:p>
          <a:p>
            <a:pPr indent="0" lvl="5" marL="2286000" rtl="0" algn="l">
              <a:spcBef>
                <a:spcPts val="0"/>
              </a:spcBef>
              <a:spcAft>
                <a:spcPts val="0"/>
              </a:spcAft>
              <a:buClr>
                <a:schemeClr val="dk1"/>
              </a:buClr>
              <a:buSzPts val="1400"/>
              <a:buFont typeface="Arial"/>
              <a:buNone/>
            </a:pPr>
            <a:r>
              <a:t/>
            </a:r>
            <a:endParaRPr sz="1800">
              <a:solidFill>
                <a:schemeClr val="dk1"/>
              </a:solidFill>
            </a:endParaRPr>
          </a:p>
          <a:p>
            <a:pPr indent="0" lvl="6" marL="2743200" rtl="0" algn="l">
              <a:spcBef>
                <a:spcPts val="0"/>
              </a:spcBef>
              <a:spcAft>
                <a:spcPts val="0"/>
              </a:spcAft>
              <a:buClr>
                <a:schemeClr val="dk1"/>
              </a:buClr>
              <a:buSzPts val="1400"/>
              <a:buFont typeface="Arial"/>
              <a:buNone/>
            </a:pPr>
            <a:r>
              <a:t/>
            </a:r>
            <a:endParaRPr sz="1800">
              <a:solidFill>
                <a:schemeClr val="dk1"/>
              </a:solidFill>
            </a:endParaRPr>
          </a:p>
          <a:p>
            <a:pPr indent="0" lvl="7" marL="3200400" rtl="0" algn="l">
              <a:spcBef>
                <a:spcPts val="0"/>
              </a:spcBef>
              <a:spcAft>
                <a:spcPts val="0"/>
              </a:spcAft>
              <a:buClr>
                <a:schemeClr val="dk1"/>
              </a:buClr>
              <a:buSzPts val="1400"/>
              <a:buFont typeface="Arial"/>
              <a:buNone/>
            </a:pPr>
            <a:r>
              <a:t/>
            </a:r>
            <a:endParaRPr sz="1800">
              <a:solidFill>
                <a:schemeClr val="dk1"/>
              </a:solidFill>
            </a:endParaRPr>
          </a:p>
          <a:p>
            <a:pPr indent="0" lvl="8" marL="3657600" rtl="0" algn="l">
              <a:spcBef>
                <a:spcPts val="0"/>
              </a:spcBef>
              <a:spcAft>
                <a:spcPts val="0"/>
              </a:spcAft>
              <a:buClr>
                <a:schemeClr val="dk1"/>
              </a:buClr>
              <a:buSzPts val="1400"/>
              <a:buFont typeface="Arial"/>
              <a:buNone/>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93" name="Shape 93"/>
        <p:cNvGrpSpPr/>
        <p:nvPr/>
      </p:nvGrpSpPr>
      <p:grpSpPr>
        <a:xfrm>
          <a:off x="0" y="0"/>
          <a:ext cx="0" cy="0"/>
          <a:chOff x="0" y="0"/>
          <a:chExt cx="0" cy="0"/>
        </a:xfrm>
      </p:grpSpPr>
      <p:sp>
        <p:nvSpPr>
          <p:cNvPr id="94" name="Google Shape;94;p29"/>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29"/>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29"/>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97" name="Google Shape;97;p29"/>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98" name="Google Shape;98;p29"/>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99" name="Google Shape;99;p29"/>
          <p:cNvPicPr preferRelativeResize="0"/>
          <p:nvPr/>
        </p:nvPicPr>
        <p:blipFill>
          <a:blip r:embed="rId2">
            <a:alphaModFix/>
          </a:blip>
          <a:stretch>
            <a:fillRect/>
          </a:stretch>
        </p:blipFill>
        <p:spPr>
          <a:xfrm>
            <a:off x="7884368" y="4891587"/>
            <a:ext cx="933224" cy="206197"/>
          </a:xfrm>
          <a:prstGeom prst="rect">
            <a:avLst/>
          </a:prstGeom>
          <a:noFill/>
          <a:ln>
            <a:noFill/>
          </a:ln>
        </p:spPr>
      </p:pic>
      <p:grpSp>
        <p:nvGrpSpPr>
          <p:cNvPr id="100" name="Google Shape;100;p29"/>
          <p:cNvGrpSpPr/>
          <p:nvPr/>
        </p:nvGrpSpPr>
        <p:grpSpPr>
          <a:xfrm>
            <a:off x="7541996" y="267495"/>
            <a:ext cx="1512300" cy="801775"/>
            <a:chOff x="7541996" y="267494"/>
            <a:chExt cx="1512300" cy="801775"/>
          </a:xfrm>
        </p:grpSpPr>
        <p:grpSp>
          <p:nvGrpSpPr>
            <p:cNvPr id="101" name="Google Shape;101;p29"/>
            <p:cNvGrpSpPr/>
            <p:nvPr/>
          </p:nvGrpSpPr>
          <p:grpSpPr>
            <a:xfrm>
              <a:off x="7541996" y="277181"/>
              <a:ext cx="1512300" cy="792088"/>
              <a:chOff x="7596202" y="267494"/>
              <a:chExt cx="1512300" cy="792088"/>
            </a:xfrm>
          </p:grpSpPr>
          <p:sp>
            <p:nvSpPr>
              <p:cNvPr id="102" name="Google Shape;102;p29"/>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03" name="Google Shape;103;p29"/>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pic>
          <p:nvPicPr>
            <p:cNvPr id="104" name="Google Shape;104;p29"/>
            <p:cNvPicPr preferRelativeResize="0"/>
            <p:nvPr/>
          </p:nvPicPr>
          <p:blipFill>
            <a:blip r:embed="rId3">
              <a:alphaModFix/>
            </a:blip>
            <a:stretch>
              <a:fillRect/>
            </a:stretch>
          </p:blipFill>
          <p:spPr>
            <a:xfrm>
              <a:off x="7616407" y="267494"/>
              <a:ext cx="1172481" cy="40234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05" name="Shape 105"/>
        <p:cNvGrpSpPr/>
        <p:nvPr/>
      </p:nvGrpSpPr>
      <p:grpSpPr>
        <a:xfrm>
          <a:off x="0" y="0"/>
          <a:ext cx="0" cy="0"/>
          <a:chOff x="0" y="0"/>
          <a:chExt cx="0" cy="0"/>
        </a:xfrm>
      </p:grpSpPr>
      <p:pic>
        <p:nvPicPr>
          <p:cNvPr id="106" name="Google Shape;106;p30"/>
          <p:cNvPicPr preferRelativeResize="0"/>
          <p:nvPr/>
        </p:nvPicPr>
        <p:blipFill>
          <a:blip r:embed="rId2">
            <a:alphaModFix/>
          </a:blip>
          <a:stretch>
            <a:fillRect/>
          </a:stretch>
        </p:blipFill>
        <p:spPr>
          <a:xfrm>
            <a:off x="7722875" y="0"/>
            <a:ext cx="916198" cy="581595"/>
          </a:xfrm>
          <a:prstGeom prst="rect">
            <a:avLst/>
          </a:prstGeom>
          <a:noFill/>
          <a:ln>
            <a:noFill/>
          </a:ln>
        </p:spPr>
      </p:pic>
      <p:sp>
        <p:nvSpPr>
          <p:cNvPr id="107" name="Google Shape;107;p30"/>
          <p:cNvSpPr txBox="1"/>
          <p:nvPr>
            <p:ph type="title"/>
          </p:nvPr>
        </p:nvSpPr>
        <p:spPr>
          <a:xfrm>
            <a:off x="456689" y="205970"/>
            <a:ext cx="8230500" cy="857100"/>
          </a:xfrm>
          <a:prstGeom prst="rect">
            <a:avLst/>
          </a:prstGeom>
          <a:noFill/>
          <a:ln>
            <a:noFill/>
          </a:ln>
        </p:spPr>
        <p:txBody>
          <a:bodyPr anchorCtr="0" anchor="ctr" bIns="78100" lIns="78100" spcFirstLastPara="1" rIns="78100" wrap="square" tIns="78100">
            <a:noAutofit/>
          </a:bodyPr>
          <a:lstStyle>
            <a:lvl1pPr lvl="0" rtl="0" algn="ctr">
              <a:spcBef>
                <a:spcPts val="0"/>
              </a:spcBef>
              <a:spcAft>
                <a:spcPts val="0"/>
              </a:spcAft>
              <a:buSzPts val="1200"/>
              <a:buNone/>
              <a:defRPr sz="4000">
                <a:solidFill>
                  <a:schemeClr val="dk1"/>
                </a:solidFill>
                <a:latin typeface="Calibri"/>
                <a:ea typeface="Calibri"/>
                <a:cs typeface="Calibri"/>
                <a:sym typeface="Calibri"/>
              </a:defRPr>
            </a:lvl1pPr>
            <a:lvl2pPr lvl="1" rtl="0" algn="ctr">
              <a:spcBef>
                <a:spcPts val="0"/>
              </a:spcBef>
              <a:spcAft>
                <a:spcPts val="0"/>
              </a:spcAft>
              <a:buSzPts val="1200"/>
              <a:buNone/>
              <a:defRPr sz="4000">
                <a:solidFill>
                  <a:schemeClr val="dk1"/>
                </a:solidFill>
                <a:latin typeface="Calibri"/>
                <a:ea typeface="Calibri"/>
                <a:cs typeface="Calibri"/>
                <a:sym typeface="Calibri"/>
              </a:defRPr>
            </a:lvl2pPr>
            <a:lvl3pPr lvl="2" rtl="0" algn="ctr">
              <a:spcBef>
                <a:spcPts val="0"/>
              </a:spcBef>
              <a:spcAft>
                <a:spcPts val="0"/>
              </a:spcAft>
              <a:buSzPts val="1200"/>
              <a:buNone/>
              <a:defRPr sz="4000">
                <a:solidFill>
                  <a:schemeClr val="dk1"/>
                </a:solidFill>
                <a:latin typeface="Calibri"/>
                <a:ea typeface="Calibri"/>
                <a:cs typeface="Calibri"/>
                <a:sym typeface="Calibri"/>
              </a:defRPr>
            </a:lvl3pPr>
            <a:lvl4pPr lvl="3" rtl="0" algn="ctr">
              <a:spcBef>
                <a:spcPts val="0"/>
              </a:spcBef>
              <a:spcAft>
                <a:spcPts val="0"/>
              </a:spcAft>
              <a:buSzPts val="1200"/>
              <a:buNone/>
              <a:defRPr sz="4000">
                <a:solidFill>
                  <a:schemeClr val="dk1"/>
                </a:solidFill>
                <a:latin typeface="Calibri"/>
                <a:ea typeface="Calibri"/>
                <a:cs typeface="Calibri"/>
                <a:sym typeface="Calibri"/>
              </a:defRPr>
            </a:lvl4pPr>
            <a:lvl5pPr lvl="4" rtl="0" algn="ctr">
              <a:spcBef>
                <a:spcPts val="0"/>
              </a:spcBef>
              <a:spcAft>
                <a:spcPts val="0"/>
              </a:spcAft>
              <a:buSzPts val="1200"/>
              <a:buNone/>
              <a:defRPr sz="4000">
                <a:solidFill>
                  <a:schemeClr val="dk1"/>
                </a:solidFill>
                <a:latin typeface="Calibri"/>
                <a:ea typeface="Calibri"/>
                <a:cs typeface="Calibri"/>
                <a:sym typeface="Calibri"/>
              </a:defRPr>
            </a:lvl5pPr>
            <a:lvl6pPr lvl="5" marL="393700" rtl="0" algn="ctr">
              <a:spcBef>
                <a:spcPts val="0"/>
              </a:spcBef>
              <a:spcAft>
                <a:spcPts val="0"/>
              </a:spcAft>
              <a:buSzPts val="1200"/>
              <a:buNone/>
              <a:defRPr sz="4000">
                <a:solidFill>
                  <a:schemeClr val="dk1"/>
                </a:solidFill>
                <a:latin typeface="Calibri"/>
                <a:ea typeface="Calibri"/>
                <a:cs typeface="Calibri"/>
                <a:sym typeface="Calibri"/>
              </a:defRPr>
            </a:lvl6pPr>
            <a:lvl7pPr lvl="6" marL="787400" rtl="0" algn="ctr">
              <a:spcBef>
                <a:spcPts val="0"/>
              </a:spcBef>
              <a:spcAft>
                <a:spcPts val="0"/>
              </a:spcAft>
              <a:buSzPts val="1200"/>
              <a:buNone/>
              <a:defRPr sz="4000">
                <a:solidFill>
                  <a:schemeClr val="dk1"/>
                </a:solidFill>
                <a:latin typeface="Calibri"/>
                <a:ea typeface="Calibri"/>
                <a:cs typeface="Calibri"/>
                <a:sym typeface="Calibri"/>
              </a:defRPr>
            </a:lvl7pPr>
            <a:lvl8pPr lvl="7" marL="1168400" rtl="0" algn="ctr">
              <a:spcBef>
                <a:spcPts val="0"/>
              </a:spcBef>
              <a:spcAft>
                <a:spcPts val="0"/>
              </a:spcAft>
              <a:buSzPts val="1200"/>
              <a:buNone/>
              <a:defRPr sz="4000">
                <a:solidFill>
                  <a:schemeClr val="dk1"/>
                </a:solidFill>
                <a:latin typeface="Calibri"/>
                <a:ea typeface="Calibri"/>
                <a:cs typeface="Calibri"/>
                <a:sym typeface="Calibri"/>
              </a:defRPr>
            </a:lvl8pPr>
            <a:lvl9pPr lvl="8" marL="1562100" rtl="0" algn="ctr">
              <a:spcBef>
                <a:spcPts val="0"/>
              </a:spcBef>
              <a:spcAft>
                <a:spcPts val="0"/>
              </a:spcAft>
              <a:buSzPts val="1200"/>
              <a:buNone/>
              <a:defRPr sz="4000">
                <a:solidFill>
                  <a:schemeClr val="dk1"/>
                </a:solidFill>
                <a:latin typeface="Calibri"/>
                <a:ea typeface="Calibri"/>
                <a:cs typeface="Calibri"/>
                <a:sym typeface="Calibri"/>
              </a:defRPr>
            </a:lvl9pPr>
          </a:lstStyle>
          <a:p/>
        </p:txBody>
      </p:sp>
      <p:sp>
        <p:nvSpPr>
          <p:cNvPr id="108" name="Google Shape;108;p30"/>
          <p:cNvSpPr txBox="1"/>
          <p:nvPr>
            <p:ph idx="10" type="dt"/>
          </p:nvPr>
        </p:nvSpPr>
        <p:spPr>
          <a:xfrm>
            <a:off x="456689"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l">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09" name="Google Shape;109;p30"/>
          <p:cNvSpPr txBox="1"/>
          <p:nvPr>
            <p:ph idx="11" type="ftr"/>
          </p:nvPr>
        </p:nvSpPr>
        <p:spPr>
          <a:xfrm>
            <a:off x="3123875" y="4767231"/>
            <a:ext cx="2896200" cy="273900"/>
          </a:xfrm>
          <a:prstGeom prst="rect">
            <a:avLst/>
          </a:prstGeom>
          <a:noFill/>
          <a:ln>
            <a:noFill/>
          </a:ln>
        </p:spPr>
        <p:txBody>
          <a:bodyPr anchorCtr="0" anchor="ctr" bIns="78100" lIns="78100" spcFirstLastPara="1" rIns="78100" wrap="square" tIns="78100">
            <a:noAutofit/>
          </a:bodyPr>
          <a:lstStyle>
            <a:lvl1pPr indent="0" lvl="0" marL="0" marR="0" rtl="0" algn="ctr">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10" name="Google Shape;110;p30"/>
          <p:cNvSpPr txBox="1"/>
          <p:nvPr>
            <p:ph idx="12" type="sldNum"/>
          </p:nvPr>
        </p:nvSpPr>
        <p:spPr>
          <a:xfrm>
            <a:off x="6552698"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Clr>
                <a:srgbClr val="888888"/>
              </a:buClr>
              <a:buSzPts val="1200"/>
              <a:buFont typeface="Calibri"/>
              <a:buNone/>
            </a:pPr>
            <a:r>
              <a:t/>
            </a:r>
            <a:endParaRPr/>
          </a:p>
          <a:p>
            <a:pPr indent="-12700" lvl="1" marL="419100" rtl="0" algn="l">
              <a:spcBef>
                <a:spcPts val="0"/>
              </a:spcBef>
              <a:spcAft>
                <a:spcPts val="0"/>
              </a:spcAft>
              <a:buClr>
                <a:schemeClr val="dk1"/>
              </a:buClr>
              <a:buSzPts val="1200"/>
              <a:buFont typeface="Calibri"/>
              <a:buNone/>
            </a:pPr>
            <a:r>
              <a:t/>
            </a:r>
            <a:endParaRPr sz="1600">
              <a:solidFill>
                <a:schemeClr val="dk1"/>
              </a:solidFill>
            </a:endParaRPr>
          </a:p>
          <a:p>
            <a:pPr indent="-12700" lvl="2" marL="838200" rtl="0" algn="l">
              <a:spcBef>
                <a:spcPts val="0"/>
              </a:spcBef>
              <a:spcAft>
                <a:spcPts val="0"/>
              </a:spcAft>
              <a:buClr>
                <a:schemeClr val="dk1"/>
              </a:buClr>
              <a:buSzPts val="1200"/>
              <a:buFont typeface="Calibri"/>
              <a:buNone/>
            </a:pPr>
            <a:r>
              <a:t/>
            </a:r>
            <a:endParaRPr sz="1600">
              <a:solidFill>
                <a:schemeClr val="dk1"/>
              </a:solidFill>
            </a:endParaRPr>
          </a:p>
          <a:p>
            <a:pPr indent="0" lvl="3" marL="1244600" rtl="0" algn="l">
              <a:spcBef>
                <a:spcPts val="0"/>
              </a:spcBef>
              <a:spcAft>
                <a:spcPts val="0"/>
              </a:spcAft>
              <a:buClr>
                <a:schemeClr val="dk1"/>
              </a:buClr>
              <a:buSzPts val="1200"/>
              <a:buFont typeface="Calibri"/>
              <a:buNone/>
            </a:pPr>
            <a:r>
              <a:t/>
            </a:r>
            <a:endParaRPr sz="1600">
              <a:solidFill>
                <a:schemeClr val="dk1"/>
              </a:solidFill>
            </a:endParaRPr>
          </a:p>
          <a:p>
            <a:pPr indent="0" lvl="4" marL="1663700" rtl="0" algn="l">
              <a:spcBef>
                <a:spcPts val="0"/>
              </a:spcBef>
              <a:spcAft>
                <a:spcPts val="0"/>
              </a:spcAft>
              <a:buClr>
                <a:schemeClr val="dk1"/>
              </a:buClr>
              <a:buSzPts val="1200"/>
              <a:buFont typeface="Calibri"/>
              <a:buNone/>
            </a:pPr>
            <a:r>
              <a:t/>
            </a:r>
            <a:endParaRPr sz="1600">
              <a:solidFill>
                <a:schemeClr val="dk1"/>
              </a:solidFill>
            </a:endParaRPr>
          </a:p>
          <a:p>
            <a:pPr indent="-12700" lvl="5" marL="2082800" rtl="0" algn="l">
              <a:spcBef>
                <a:spcPts val="0"/>
              </a:spcBef>
              <a:spcAft>
                <a:spcPts val="0"/>
              </a:spcAft>
              <a:buClr>
                <a:schemeClr val="dk1"/>
              </a:buClr>
              <a:buSzPts val="1200"/>
              <a:buFont typeface="Calibri"/>
              <a:buNone/>
            </a:pPr>
            <a:r>
              <a:t/>
            </a:r>
            <a:endParaRPr sz="1600">
              <a:solidFill>
                <a:schemeClr val="dk1"/>
              </a:solidFill>
            </a:endParaRPr>
          </a:p>
          <a:p>
            <a:pPr indent="-12700" lvl="6" marL="2501900" rtl="0" algn="l">
              <a:spcBef>
                <a:spcPts val="0"/>
              </a:spcBef>
              <a:spcAft>
                <a:spcPts val="0"/>
              </a:spcAft>
              <a:buClr>
                <a:schemeClr val="dk1"/>
              </a:buClr>
              <a:buSzPts val="1200"/>
              <a:buFont typeface="Calibri"/>
              <a:buNone/>
            </a:pPr>
            <a:r>
              <a:t/>
            </a:r>
            <a:endParaRPr sz="1600">
              <a:solidFill>
                <a:schemeClr val="dk1"/>
              </a:solidFill>
            </a:endParaRPr>
          </a:p>
          <a:p>
            <a:pPr indent="0" lvl="7" marL="2908300" rtl="0" algn="l">
              <a:spcBef>
                <a:spcPts val="0"/>
              </a:spcBef>
              <a:spcAft>
                <a:spcPts val="0"/>
              </a:spcAft>
              <a:buClr>
                <a:schemeClr val="dk1"/>
              </a:buClr>
              <a:buSzPts val="1200"/>
              <a:buFont typeface="Calibri"/>
              <a:buNone/>
            </a:pPr>
            <a:r>
              <a:t/>
            </a:r>
            <a:endParaRPr sz="1600">
              <a:solidFill>
                <a:schemeClr val="dk1"/>
              </a:solidFill>
            </a:endParaRPr>
          </a:p>
          <a:p>
            <a:pPr indent="-12700" lvl="8" marL="3327400" rtl="0" algn="l">
              <a:spcBef>
                <a:spcPts val="0"/>
              </a:spcBef>
              <a:spcAft>
                <a:spcPts val="0"/>
              </a:spcAft>
              <a:buClr>
                <a:schemeClr val="dk1"/>
              </a:buClr>
              <a:buSzPts val="1200"/>
              <a:buFont typeface="Calibri"/>
              <a:buNone/>
            </a:pPr>
            <a:r>
              <a:t/>
            </a:r>
            <a:endParaRPr sz="1600">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11" name="Shape 111"/>
        <p:cNvGrpSpPr/>
        <p:nvPr/>
      </p:nvGrpSpPr>
      <p:grpSpPr>
        <a:xfrm>
          <a:off x="0" y="0"/>
          <a:ext cx="0" cy="0"/>
          <a:chOff x="0" y="0"/>
          <a:chExt cx="0" cy="0"/>
        </a:xfrm>
      </p:grpSpPr>
      <p:sp>
        <p:nvSpPr>
          <p:cNvPr id="112" name="Google Shape;112;p31"/>
          <p:cNvSpPr txBox="1"/>
          <p:nvPr>
            <p:ph type="title"/>
          </p:nvPr>
        </p:nvSpPr>
        <p:spPr>
          <a:xfrm>
            <a:off x="1150938" y="160735"/>
            <a:ext cx="7793100" cy="109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marL="457200" rtl="0" algn="ctr">
              <a:spcBef>
                <a:spcPts val="0"/>
              </a:spcBef>
              <a:spcAft>
                <a:spcPts val="0"/>
              </a:spcAft>
              <a:buSzPts val="1400"/>
              <a:buNone/>
              <a:defRPr/>
            </a:lvl6pPr>
            <a:lvl7pPr lvl="6" marL="914400" rtl="0" algn="ctr">
              <a:spcBef>
                <a:spcPts val="0"/>
              </a:spcBef>
              <a:spcAft>
                <a:spcPts val="0"/>
              </a:spcAft>
              <a:buSzPts val="1400"/>
              <a:buNone/>
              <a:defRPr/>
            </a:lvl7pPr>
            <a:lvl8pPr lvl="7" marL="1371600" rtl="0" algn="ctr">
              <a:spcBef>
                <a:spcPts val="0"/>
              </a:spcBef>
              <a:spcAft>
                <a:spcPts val="0"/>
              </a:spcAft>
              <a:buSzPts val="1400"/>
              <a:buNone/>
              <a:defRPr/>
            </a:lvl8pPr>
            <a:lvl9pPr lvl="8" marL="1828800" rtl="0" algn="ctr">
              <a:spcBef>
                <a:spcPts val="0"/>
              </a:spcBef>
              <a:spcAft>
                <a:spcPts val="0"/>
              </a:spcAft>
              <a:buSzPts val="1400"/>
              <a:buNone/>
              <a:defRPr/>
            </a:lvl9pPr>
          </a:lstStyle>
          <a:p/>
        </p:txBody>
      </p:sp>
      <p:sp>
        <p:nvSpPr>
          <p:cNvPr id="113" name="Google Shape;113;p31"/>
          <p:cNvSpPr txBox="1"/>
          <p:nvPr>
            <p:ph idx="1" type="body"/>
          </p:nvPr>
        </p:nvSpPr>
        <p:spPr>
          <a:xfrm>
            <a:off x="11826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114" name="Google Shape;114;p31"/>
          <p:cNvSpPr txBox="1"/>
          <p:nvPr>
            <p:ph idx="2" type="body"/>
          </p:nvPr>
        </p:nvSpPr>
        <p:spPr>
          <a:xfrm>
            <a:off x="51450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15" name="Shape 115"/>
        <p:cNvGrpSpPr/>
        <p:nvPr/>
      </p:nvGrpSpPr>
      <p:grpSpPr>
        <a:xfrm>
          <a:off x="0" y="0"/>
          <a:ext cx="0" cy="0"/>
          <a:chOff x="0" y="0"/>
          <a:chExt cx="0" cy="0"/>
        </a:xfrm>
      </p:grpSpPr>
      <p:sp>
        <p:nvSpPr>
          <p:cNvPr id="116" name="Google Shape;116;p32"/>
          <p:cNvSpPr txBox="1"/>
          <p:nvPr>
            <p:ph type="title"/>
          </p:nvPr>
        </p:nvSpPr>
        <p:spPr>
          <a:xfrm>
            <a:off x="1145745" y="10916"/>
            <a:ext cx="7998300" cy="6318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32"/>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8" name="Google Shape;118;p32"/>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9" name="Google Shape;119;p32"/>
          <p:cNvSpPr txBox="1"/>
          <p:nvPr>
            <p:ph idx="12" type="sldNum"/>
          </p:nvPr>
        </p:nvSpPr>
        <p:spPr>
          <a:xfrm>
            <a:off x="6553200" y="4767263"/>
            <a:ext cx="2133600" cy="273900"/>
          </a:xfrm>
          <a:prstGeom prst="rect">
            <a:avLst/>
          </a:prstGeom>
          <a:noFill/>
          <a:ln>
            <a:noFill/>
          </a:ln>
        </p:spPr>
        <p:txBody>
          <a:bodyPr anchorCtr="0" anchor="t" bIns="91425" lIns="91425" spcFirstLastPara="1" rIns="91425" wrap="square" tIns="91425">
            <a:noAutofit/>
          </a:bodyPr>
          <a:lstStyle>
            <a:lvl1pPr indent="0" lvl="0" marL="0" marR="0" rtl="0" algn="l">
              <a:buNone/>
              <a:defRPr/>
            </a:lvl1pPr>
            <a:lvl2pPr indent="0" lvl="1" marL="0" marR="0" rtl="0" algn="l">
              <a:buNone/>
              <a:defRPr/>
            </a:lvl2pPr>
            <a:lvl3pPr indent="0" lvl="2" marL="0" marR="0" rtl="0" algn="l">
              <a:buNone/>
              <a:defRPr/>
            </a:lvl3pPr>
            <a:lvl4pPr indent="0" lvl="3" marL="0" marR="0" rtl="0" algn="l">
              <a:buNone/>
              <a:defRPr/>
            </a:lvl4pPr>
            <a:lvl5pPr indent="0" lvl="4" marL="0" marR="0" rtl="0" algn="l">
              <a:buNone/>
              <a:defRPr/>
            </a:lvl5pPr>
            <a:lvl6pPr indent="0" lvl="5" marL="0" marR="0" rtl="0" algn="l">
              <a:buNone/>
              <a:defRPr/>
            </a:lvl6pPr>
            <a:lvl7pPr indent="0" lvl="6" marL="0" marR="0" rtl="0" algn="l">
              <a:buNone/>
              <a:defRPr/>
            </a:lvl7pPr>
            <a:lvl8pPr indent="0" lvl="7" marL="0" marR="0" rtl="0" algn="l">
              <a:buNone/>
              <a:defRPr/>
            </a:lvl8pPr>
            <a:lvl9pPr indent="0" lvl="8" marL="0" marR="0" rtl="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1">
  <p:cSld name="3_Title and Content_1">
    <p:spTree>
      <p:nvGrpSpPr>
        <p:cNvPr id="120" name="Shape 120"/>
        <p:cNvGrpSpPr/>
        <p:nvPr/>
      </p:nvGrpSpPr>
      <p:grpSpPr>
        <a:xfrm>
          <a:off x="0" y="0"/>
          <a:ext cx="0" cy="0"/>
          <a:chOff x="0" y="0"/>
          <a:chExt cx="0" cy="0"/>
        </a:xfrm>
      </p:grpSpPr>
      <p:sp>
        <p:nvSpPr>
          <p:cNvPr id="121" name="Google Shape;121;p33"/>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33"/>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33"/>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124" name="Google Shape;124;p33"/>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125" name="Google Shape;125;p33"/>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33"/>
          <p:cNvSpPr/>
          <p:nvPr/>
        </p:nvSpPr>
        <p:spPr>
          <a:xfrm>
            <a:off x="7884368" y="4891587"/>
            <a:ext cx="933224" cy="206197"/>
          </a:xfrm>
          <a:prstGeom prst="rect">
            <a:avLst/>
          </a:prstGeom>
          <a:noFill/>
          <a:ln>
            <a:noFill/>
          </a:ln>
        </p:spPr>
      </p:sp>
      <p:grpSp>
        <p:nvGrpSpPr>
          <p:cNvPr id="127" name="Google Shape;127;p33"/>
          <p:cNvGrpSpPr/>
          <p:nvPr/>
        </p:nvGrpSpPr>
        <p:grpSpPr>
          <a:xfrm>
            <a:off x="7541996" y="267495"/>
            <a:ext cx="1512300" cy="801775"/>
            <a:chOff x="7541996" y="267494"/>
            <a:chExt cx="1512300" cy="801775"/>
          </a:xfrm>
        </p:grpSpPr>
        <p:grpSp>
          <p:nvGrpSpPr>
            <p:cNvPr id="128" name="Google Shape;128;p33"/>
            <p:cNvGrpSpPr/>
            <p:nvPr/>
          </p:nvGrpSpPr>
          <p:grpSpPr>
            <a:xfrm>
              <a:off x="7541996" y="277181"/>
              <a:ext cx="1512300" cy="792088"/>
              <a:chOff x="7596202" y="267494"/>
              <a:chExt cx="1512300" cy="792088"/>
            </a:xfrm>
          </p:grpSpPr>
          <p:sp>
            <p:nvSpPr>
              <p:cNvPr id="129" name="Google Shape;129;p33"/>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30" name="Google Shape;130;p33"/>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sp>
          <p:nvSpPr>
            <p:cNvPr id="131" name="Google Shape;131;p33"/>
            <p:cNvSpPr/>
            <p:nvPr/>
          </p:nvSpPr>
          <p:spPr>
            <a:xfrm>
              <a:off x="7616407" y="267494"/>
              <a:ext cx="1172481" cy="402340"/>
            </a:xfrm>
            <a:prstGeom prst="rect">
              <a:avLst/>
            </a:prstGeom>
            <a:noFill/>
            <a:ln>
              <a:noFill/>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 NAda">
  <p:cSld name="CUSTOM">
    <p:spTree>
      <p:nvGrpSpPr>
        <p:cNvPr id="132" name="Shape 132"/>
        <p:cNvGrpSpPr/>
        <p:nvPr/>
      </p:nvGrpSpPr>
      <p:grpSpPr>
        <a:xfrm>
          <a:off x="0" y="0"/>
          <a:ext cx="0" cy="0"/>
          <a:chOff x="0" y="0"/>
          <a:chExt cx="0" cy="0"/>
        </a:xfrm>
      </p:grpSpPr>
      <p:pic>
        <p:nvPicPr>
          <p:cNvPr id="133" name="Google Shape;133;p34"/>
          <p:cNvPicPr preferRelativeResize="0"/>
          <p:nvPr/>
        </p:nvPicPr>
        <p:blipFill>
          <a:blip r:embed="rId2">
            <a:alphaModFix/>
          </a:blip>
          <a:stretch>
            <a:fillRect/>
          </a:stretch>
        </p:blipFill>
        <p:spPr>
          <a:xfrm>
            <a:off x="0" y="709726"/>
            <a:ext cx="7406640" cy="36064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100"/>
          </a:xfrm>
          <a:prstGeom prst="rect">
            <a:avLst/>
          </a:prstGeom>
          <a:noFill/>
          <a:ln>
            <a:noFill/>
          </a:ln>
        </p:spPr>
        <p:txBody>
          <a:bodyPr anchorCtr="0" anchor="b" bIns="83525" lIns="83525" spcFirstLastPara="1" rIns="83525" wrap="square" tIns="83525">
            <a:noAutofit/>
          </a:bodyPr>
          <a:lstStyle>
            <a:lvl1pPr lvl="0" rtl="0">
              <a:spcBef>
                <a:spcPts val="0"/>
              </a:spcBef>
              <a:spcAft>
                <a:spcPts val="0"/>
              </a:spcAft>
              <a:buClr>
                <a:schemeClr val="dk1"/>
              </a:buClr>
              <a:buSzPts val="3300"/>
              <a:buNone/>
              <a:defRPr b="1" sz="3300">
                <a:solidFill>
                  <a:schemeClr val="dk1"/>
                </a:solidFill>
              </a:defRPr>
            </a:lvl1pPr>
            <a:lvl2pPr lvl="1" rtl="0">
              <a:spcBef>
                <a:spcPts val="0"/>
              </a:spcBef>
              <a:spcAft>
                <a:spcPts val="0"/>
              </a:spcAft>
              <a:buClr>
                <a:schemeClr val="dk1"/>
              </a:buClr>
              <a:buSzPts val="3300"/>
              <a:buNone/>
              <a:defRPr b="1" sz="3300">
                <a:solidFill>
                  <a:schemeClr val="dk1"/>
                </a:solidFill>
              </a:defRPr>
            </a:lvl2pPr>
            <a:lvl3pPr lvl="2" rtl="0">
              <a:spcBef>
                <a:spcPts val="0"/>
              </a:spcBef>
              <a:spcAft>
                <a:spcPts val="0"/>
              </a:spcAft>
              <a:buClr>
                <a:schemeClr val="dk1"/>
              </a:buClr>
              <a:buSzPts val="3300"/>
              <a:buNone/>
              <a:defRPr b="1" sz="3300">
                <a:solidFill>
                  <a:schemeClr val="dk1"/>
                </a:solidFill>
              </a:defRPr>
            </a:lvl3pPr>
            <a:lvl4pPr lvl="3" rtl="0">
              <a:spcBef>
                <a:spcPts val="0"/>
              </a:spcBef>
              <a:spcAft>
                <a:spcPts val="0"/>
              </a:spcAft>
              <a:buClr>
                <a:schemeClr val="dk1"/>
              </a:buClr>
              <a:buSzPts val="3300"/>
              <a:buNone/>
              <a:defRPr b="1" sz="3300">
                <a:solidFill>
                  <a:schemeClr val="dk1"/>
                </a:solidFill>
              </a:defRPr>
            </a:lvl4pPr>
            <a:lvl5pPr lvl="4" rtl="0">
              <a:spcBef>
                <a:spcPts val="0"/>
              </a:spcBef>
              <a:spcAft>
                <a:spcPts val="0"/>
              </a:spcAft>
              <a:buClr>
                <a:schemeClr val="dk1"/>
              </a:buClr>
              <a:buSzPts val="3300"/>
              <a:buNone/>
              <a:defRPr b="1" sz="3300">
                <a:solidFill>
                  <a:schemeClr val="dk1"/>
                </a:solidFill>
              </a:defRPr>
            </a:lvl5pPr>
            <a:lvl6pPr lvl="5" rtl="0">
              <a:spcBef>
                <a:spcPts val="0"/>
              </a:spcBef>
              <a:spcAft>
                <a:spcPts val="0"/>
              </a:spcAft>
              <a:buClr>
                <a:schemeClr val="dk1"/>
              </a:buClr>
              <a:buSzPts val="3300"/>
              <a:buNone/>
              <a:defRPr b="1" sz="3300">
                <a:solidFill>
                  <a:schemeClr val="dk1"/>
                </a:solidFill>
              </a:defRPr>
            </a:lvl6pPr>
            <a:lvl7pPr lvl="6" rtl="0">
              <a:spcBef>
                <a:spcPts val="0"/>
              </a:spcBef>
              <a:spcAft>
                <a:spcPts val="0"/>
              </a:spcAft>
              <a:buClr>
                <a:schemeClr val="dk1"/>
              </a:buClr>
              <a:buSzPts val="3300"/>
              <a:buNone/>
              <a:defRPr b="1" sz="3300">
                <a:solidFill>
                  <a:schemeClr val="dk1"/>
                </a:solidFill>
              </a:defRPr>
            </a:lvl7pPr>
            <a:lvl8pPr lvl="7" rtl="0">
              <a:spcBef>
                <a:spcPts val="0"/>
              </a:spcBef>
              <a:spcAft>
                <a:spcPts val="0"/>
              </a:spcAft>
              <a:buClr>
                <a:schemeClr val="dk1"/>
              </a:buClr>
              <a:buSzPts val="3300"/>
              <a:buNone/>
              <a:defRPr b="1" sz="3300">
                <a:solidFill>
                  <a:schemeClr val="dk1"/>
                </a:solidFill>
              </a:defRPr>
            </a:lvl8pPr>
            <a:lvl9pPr lvl="8" rtl="0">
              <a:spcBef>
                <a:spcPts val="0"/>
              </a:spcBef>
              <a:spcAft>
                <a:spcPts val="0"/>
              </a:spcAft>
              <a:buClr>
                <a:schemeClr val="dk1"/>
              </a:buClr>
              <a:buSzPts val="3300"/>
              <a:buNone/>
              <a:defRPr b="1" sz="33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83525" lIns="83525" spcFirstLastPara="1" rIns="83525" wrap="square" tIns="83525">
            <a:noAutofit/>
          </a:bodyPr>
          <a:lstStyle>
            <a:lvl1pPr indent="-400050" lvl="0" marL="457200" rtl="0">
              <a:spcBef>
                <a:spcPts val="500"/>
              </a:spcBef>
              <a:spcAft>
                <a:spcPts val="0"/>
              </a:spcAft>
              <a:buClr>
                <a:schemeClr val="dk1"/>
              </a:buClr>
              <a:buSzPts val="2700"/>
              <a:buChar char="●"/>
              <a:defRPr sz="2700">
                <a:solidFill>
                  <a:schemeClr val="dk1"/>
                </a:solidFill>
              </a:defRPr>
            </a:lvl1pPr>
            <a:lvl2pPr indent="-368300" lvl="1" marL="914400" rtl="0">
              <a:spcBef>
                <a:spcPts val="0"/>
              </a:spcBef>
              <a:spcAft>
                <a:spcPts val="0"/>
              </a:spcAft>
              <a:buClr>
                <a:schemeClr val="dk1"/>
              </a:buClr>
              <a:buSzPts val="2200"/>
              <a:buChar char="○"/>
              <a:defRPr sz="2200">
                <a:solidFill>
                  <a:schemeClr val="dk1"/>
                </a:solidFill>
              </a:defRPr>
            </a:lvl2pPr>
            <a:lvl3pPr indent="-368300" lvl="2" marL="1371600" rtl="0">
              <a:spcBef>
                <a:spcPts val="0"/>
              </a:spcBef>
              <a:spcAft>
                <a:spcPts val="0"/>
              </a:spcAft>
              <a:buClr>
                <a:schemeClr val="dk1"/>
              </a:buClr>
              <a:buSzPts val="2200"/>
              <a:buChar char="■"/>
              <a:defRPr sz="2200">
                <a:solidFill>
                  <a:schemeClr val="dk1"/>
                </a:solidFill>
              </a:defRPr>
            </a:lvl3pPr>
            <a:lvl4pPr indent="-330200" lvl="3" marL="1828800" rtl="0">
              <a:spcBef>
                <a:spcPts val="0"/>
              </a:spcBef>
              <a:spcAft>
                <a:spcPts val="0"/>
              </a:spcAft>
              <a:buClr>
                <a:schemeClr val="dk1"/>
              </a:buClr>
              <a:buSzPts val="1600"/>
              <a:buChar char="●"/>
              <a:defRPr sz="1600">
                <a:solidFill>
                  <a:schemeClr val="dk1"/>
                </a:solidFill>
              </a:defRPr>
            </a:lvl4pPr>
            <a:lvl5pPr indent="-330200" lvl="4" marL="2286000" rtl="0">
              <a:spcBef>
                <a:spcPts val="0"/>
              </a:spcBef>
              <a:spcAft>
                <a:spcPts val="0"/>
              </a:spcAft>
              <a:buClr>
                <a:schemeClr val="dk1"/>
              </a:buClr>
              <a:buSzPts val="1600"/>
              <a:buChar char="○"/>
              <a:defRPr sz="1600">
                <a:solidFill>
                  <a:schemeClr val="dk1"/>
                </a:solidFill>
              </a:defRPr>
            </a:lvl5pPr>
            <a:lvl6pPr indent="-330200" lvl="5" marL="2743200" rtl="0">
              <a:spcBef>
                <a:spcPts val="0"/>
              </a:spcBef>
              <a:spcAft>
                <a:spcPts val="0"/>
              </a:spcAft>
              <a:buClr>
                <a:schemeClr val="dk1"/>
              </a:buClr>
              <a:buSzPts val="1600"/>
              <a:buChar char="■"/>
              <a:defRPr sz="1600">
                <a:solidFill>
                  <a:schemeClr val="dk1"/>
                </a:solidFill>
              </a:defRPr>
            </a:lvl6pPr>
            <a:lvl7pPr indent="-330200" lvl="6" marL="3200400" rtl="0">
              <a:spcBef>
                <a:spcPts val="0"/>
              </a:spcBef>
              <a:spcAft>
                <a:spcPts val="0"/>
              </a:spcAft>
              <a:buClr>
                <a:schemeClr val="dk1"/>
              </a:buClr>
              <a:buSzPts val="1600"/>
              <a:buChar char="●"/>
              <a:defRPr sz="1600">
                <a:solidFill>
                  <a:schemeClr val="dk1"/>
                </a:solidFill>
              </a:defRPr>
            </a:lvl7pPr>
            <a:lvl8pPr indent="-330200" lvl="7" marL="3657600" rtl="0">
              <a:spcBef>
                <a:spcPts val="0"/>
              </a:spcBef>
              <a:spcAft>
                <a:spcPts val="0"/>
              </a:spcAft>
              <a:buClr>
                <a:schemeClr val="dk1"/>
              </a:buClr>
              <a:buSzPts val="1600"/>
              <a:buChar char="○"/>
              <a:defRPr sz="1600">
                <a:solidFill>
                  <a:schemeClr val="dk1"/>
                </a:solidFill>
              </a:defRPr>
            </a:lvl8pPr>
            <a:lvl9pPr indent="-330200" lvl="8" marL="4114800" rtl="0">
              <a:spcBef>
                <a:spcPts val="0"/>
              </a:spcBef>
              <a:spcAft>
                <a:spcPts val="0"/>
              </a:spcAft>
              <a:buClr>
                <a:schemeClr val="dk1"/>
              </a:buClr>
              <a:buSzPts val="1600"/>
              <a:buChar char="■"/>
              <a:defRPr sz="16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mc:AlternateContent>
    <mc:Choice Requires="p14">
      <p:transition p14:dur="0">
        <p14:prism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sp>
        <p:nvSpPr>
          <p:cNvPr id="72" name="Google Shape;72;p2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22860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9pPr>
          </a:lstStyle>
          <a:p/>
        </p:txBody>
      </p:sp>
      <p:sp>
        <p:nvSpPr>
          <p:cNvPr id="73" name="Google Shape;73;p2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dk1"/>
              </a:buClr>
              <a:buSzPts val="1400"/>
              <a:buFont typeface="Arial"/>
              <a:buChar char="●"/>
              <a:defRPr b="0" i="0" sz="30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hyperlink" Target="https://www.toptal.com/javascript/asynchronous-javascript-async-await-tutorial" TargetMode="External"/><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hyperlink" Target="https://developer.mozilla.org/en-US/docs/Web/JavaScript/Reference/Global_Objects/Promise" TargetMode="External"/><Relationship Id="rId5" Type="http://schemas.openxmlformats.org/officeDocument/2006/relationships/hyperlink" Target="http://bluebirdjs.com/docs/getting-started.html" TargetMode="External"/><Relationship Id="rId6" Type="http://schemas.openxmlformats.org/officeDocument/2006/relationships/hyperlink" Target="https://github.com/kriskowal/q" TargetMode="External"/><Relationship Id="rId7" Type="http://schemas.openxmlformats.org/officeDocument/2006/relationships/hyperlink" Target="https://www.toptal.com/javascript/javascript-es6-cheat-sheet" TargetMode="External"/><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hyperlink" Target="https://developer.mozilla.org/en-US/docs/Web/JavaScript/Reference/Statements/async_function" TargetMode="External"/><Relationship Id="rId6" Type="http://schemas.openxmlformats.org/officeDocument/2006/relationships/image" Target="../media/image14.png"/><Relationship Id="rId7" Type="http://schemas.openxmlformats.org/officeDocument/2006/relationships/hyperlink" Target="https://swapi.co/api/" TargetMode="External"/><Relationship Id="rId8" Type="http://schemas.openxmlformats.org/officeDocument/2006/relationships/hyperlink" Target="https://swapi.co/ap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hyperlink" Target="https://swapi.co/api/" TargetMode="External"/><Relationship Id="rId6" Type="http://schemas.openxmlformats.org/officeDocument/2006/relationships/hyperlink" Target="https://swapi.co/api/" TargetMode="External"/><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hyperlink" Target="https://developer.mozilla.org/en-US/docs/Web/API/Fetch_API/Using_Fetch" TargetMode="External"/><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hyperlink" Target="https://developer.mozilla.org/en-US/docs/Web/API/Response" TargetMode="External"/><Relationship Id="rId5" Type="http://schemas.openxmlformats.org/officeDocument/2006/relationships/hyperlink" Target="https://swapi.co/api/" TargetMode="External"/><Relationship Id="rId6" Type="http://schemas.openxmlformats.org/officeDocument/2006/relationships/hyperlink" Target="https://swapi.co/api/" TargetMode="External"/><Relationship Id="rId7" Type="http://schemas.openxmlformats.org/officeDocument/2006/relationships/hyperlink" Target="https://developer.mozilla.org/en-US/docs/Web/API/Fetch_API" TargetMode="External"/><Relationship Id="rId8" Type="http://schemas.openxmlformats.org/officeDocument/2006/relationships/hyperlink" Target="https://developer.mozilla.org/en-US/docs/Web/API/Fetch_API/Using_Fetc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pSp>
        <p:nvGrpSpPr>
          <p:cNvPr id="139" name="Google Shape;139;p35"/>
          <p:cNvGrpSpPr/>
          <p:nvPr/>
        </p:nvGrpSpPr>
        <p:grpSpPr>
          <a:xfrm>
            <a:off x="-17746" y="0"/>
            <a:ext cx="9211188" cy="5143500"/>
            <a:chOff x="-17746" y="0"/>
            <a:chExt cx="9211188" cy="5715000"/>
          </a:xfrm>
        </p:grpSpPr>
        <p:pic>
          <p:nvPicPr>
            <p:cNvPr descr="rawpixel-com-323215.jpg" id="140" name="Google Shape;140;p35"/>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141" name="Google Shape;141;p35"/>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142" name="Google Shape;142;p35"/>
          <p:cNvGrpSpPr/>
          <p:nvPr/>
        </p:nvGrpSpPr>
        <p:grpSpPr>
          <a:xfrm>
            <a:off x="3507060" y="2308855"/>
            <a:ext cx="2129881" cy="525790"/>
            <a:chOff x="3487403" y="2670898"/>
            <a:chExt cx="2129881" cy="584211"/>
          </a:xfrm>
        </p:grpSpPr>
        <p:pic>
          <p:nvPicPr>
            <p:cNvPr id="143" name="Google Shape;143;p35"/>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144" name="Google Shape;144;p35"/>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grpSp>
        <p:nvGrpSpPr>
          <p:cNvPr id="254" name="Google Shape;254;p44"/>
          <p:cNvGrpSpPr/>
          <p:nvPr/>
        </p:nvGrpSpPr>
        <p:grpSpPr>
          <a:xfrm>
            <a:off x="-17746" y="0"/>
            <a:ext cx="9211188" cy="5143500"/>
            <a:chOff x="-17746" y="0"/>
            <a:chExt cx="9211188" cy="5715000"/>
          </a:xfrm>
        </p:grpSpPr>
        <p:pic>
          <p:nvPicPr>
            <p:cNvPr descr="rawpixel-com-323215.jpg" id="255" name="Google Shape;255;p44"/>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256" name="Google Shape;256;p44"/>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257" name="Google Shape;257;p44"/>
          <p:cNvGrpSpPr/>
          <p:nvPr/>
        </p:nvGrpSpPr>
        <p:grpSpPr>
          <a:xfrm>
            <a:off x="3507060" y="2308855"/>
            <a:ext cx="2129881" cy="525790"/>
            <a:chOff x="3487403" y="2670898"/>
            <a:chExt cx="2129881" cy="584211"/>
          </a:xfrm>
        </p:grpSpPr>
        <p:pic>
          <p:nvPicPr>
            <p:cNvPr id="258" name="Google Shape;258;p44"/>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259" name="Google Shape;259;p44"/>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48" name="Shape 148"/>
        <p:cNvGrpSpPr/>
        <p:nvPr/>
      </p:nvGrpSpPr>
      <p:grpSpPr>
        <a:xfrm>
          <a:off x="0" y="0"/>
          <a:ext cx="0" cy="0"/>
          <a:chOff x="0" y="0"/>
          <a:chExt cx="0" cy="0"/>
        </a:xfrm>
      </p:grpSpPr>
      <p:pic>
        <p:nvPicPr>
          <p:cNvPr descr="fancywhitedesk.png" id="149" name="Google Shape;149;p36"/>
          <p:cNvPicPr preferRelativeResize="0"/>
          <p:nvPr/>
        </p:nvPicPr>
        <p:blipFill rotWithShape="1">
          <a:blip r:embed="rId3">
            <a:alphaModFix/>
          </a:blip>
          <a:srcRect b="0" l="0" r="18507" t="23594"/>
          <a:stretch/>
        </p:blipFill>
        <p:spPr>
          <a:xfrm>
            <a:off x="0" y="0"/>
            <a:ext cx="9144000" cy="5143500"/>
          </a:xfrm>
          <a:prstGeom prst="rect">
            <a:avLst/>
          </a:prstGeom>
          <a:noFill/>
          <a:ln>
            <a:noFill/>
          </a:ln>
        </p:spPr>
      </p:pic>
      <p:sp>
        <p:nvSpPr>
          <p:cNvPr id="150" name="Google Shape;150;p36"/>
          <p:cNvSpPr txBox="1"/>
          <p:nvPr/>
        </p:nvSpPr>
        <p:spPr>
          <a:xfrm>
            <a:off x="859125" y="2788025"/>
            <a:ext cx="3829800" cy="9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latin typeface="Montserrat"/>
                <a:ea typeface="Montserrat"/>
                <a:cs typeface="Montserrat"/>
                <a:sym typeface="Montserrat"/>
              </a:rPr>
              <a:t>UI Engineering</a:t>
            </a:r>
            <a:r>
              <a:rPr b="1" lang="en">
                <a:latin typeface="Montserrat"/>
                <a:ea typeface="Montserrat"/>
                <a:cs typeface="Montserrat"/>
                <a:sym typeface="Montserrat"/>
              </a:rPr>
              <a:t> Studio. Day 8</a:t>
            </a:r>
            <a:br>
              <a:rPr b="1" lang="en" sz="3600">
                <a:latin typeface="Montserrat"/>
                <a:ea typeface="Montserrat"/>
                <a:cs typeface="Montserrat"/>
                <a:sym typeface="Montserrat"/>
              </a:rPr>
            </a:br>
            <a:r>
              <a:rPr b="1" lang="en" sz="3600">
                <a:latin typeface="Montserrat"/>
                <a:ea typeface="Montserrat"/>
                <a:cs typeface="Montserrat"/>
                <a:sym typeface="Montserrat"/>
              </a:rPr>
              <a:t>Bootcamp: 	JS </a:t>
            </a:r>
            <a:r>
              <a:rPr b="1" lang="en" sz="3600">
                <a:latin typeface="Montserrat"/>
                <a:ea typeface="Montserrat"/>
                <a:cs typeface="Montserrat"/>
                <a:sym typeface="Montserrat"/>
              </a:rPr>
              <a:t>Asynchronous</a:t>
            </a:r>
            <a:endParaRPr b="1" sz="3300">
              <a:latin typeface="Montserrat"/>
              <a:ea typeface="Montserrat"/>
              <a:cs typeface="Montserrat"/>
              <a:sym typeface="Montserrat"/>
            </a:endParaRPr>
          </a:p>
        </p:txBody>
      </p:sp>
      <p:sp>
        <p:nvSpPr>
          <p:cNvPr id="151" name="Google Shape;151;p36"/>
          <p:cNvSpPr/>
          <p:nvPr/>
        </p:nvSpPr>
        <p:spPr>
          <a:xfrm>
            <a:off x="1615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lang="en" sz="1000">
                <a:solidFill>
                  <a:srgbClr val="B7B7B7"/>
                </a:solidFill>
                <a:latin typeface="Montserrat"/>
                <a:ea typeface="Montserrat"/>
                <a:cs typeface="Montserrat"/>
                <a:sym typeface="Montserrat"/>
              </a:rPr>
              <a:t>UI ENGINEERING STUDIO</a:t>
            </a:r>
            <a:endParaRPr b="1" sz="1000">
              <a:solidFill>
                <a:srgbClr val="B7B7B7"/>
              </a:solidFill>
              <a:latin typeface="Proxima Nova"/>
              <a:ea typeface="Proxima Nova"/>
              <a:cs typeface="Proxima Nova"/>
              <a:sym typeface="Proxima Nova"/>
            </a:endParaRPr>
          </a:p>
        </p:txBody>
      </p:sp>
      <p:sp>
        <p:nvSpPr>
          <p:cNvPr id="152" name="Google Shape;152;p36"/>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4.png" id="153" name="Google Shape;153;p36"/>
          <p:cNvPicPr preferRelativeResize="0"/>
          <p:nvPr/>
        </p:nvPicPr>
        <p:blipFill>
          <a:blip r:embed="rId4">
            <a:alphaModFix/>
          </a:blip>
          <a:stretch>
            <a:fillRect/>
          </a:stretch>
        </p:blipFill>
        <p:spPr>
          <a:xfrm>
            <a:off x="161526" y="3363878"/>
            <a:ext cx="644806" cy="499808"/>
          </a:xfrm>
          <a:prstGeom prst="rect">
            <a:avLst/>
          </a:prstGeom>
          <a:noFill/>
          <a:ln>
            <a:noFill/>
          </a:ln>
        </p:spPr>
      </p:pic>
      <p:pic>
        <p:nvPicPr>
          <p:cNvPr id="154" name="Google Shape;154;p36"/>
          <p:cNvPicPr preferRelativeResize="0"/>
          <p:nvPr/>
        </p:nvPicPr>
        <p:blipFill rotWithShape="1">
          <a:blip r:embed="rId5">
            <a:alphaModFix/>
          </a:blip>
          <a:srcRect b="24127" l="0" r="0" t="0"/>
          <a:stretch/>
        </p:blipFill>
        <p:spPr>
          <a:xfrm>
            <a:off x="470023" y="4730017"/>
            <a:ext cx="661850" cy="1206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pic>
        <p:nvPicPr>
          <p:cNvPr id="159" name="Google Shape;159;p37"/>
          <p:cNvPicPr preferRelativeResize="0"/>
          <p:nvPr/>
        </p:nvPicPr>
        <p:blipFill rotWithShape="1">
          <a:blip r:embed="rId3">
            <a:alphaModFix/>
          </a:blip>
          <a:srcRect b="0" l="25274" r="25274" t="0"/>
          <a:stretch/>
        </p:blipFill>
        <p:spPr>
          <a:xfrm>
            <a:off x="5484550" y="265747"/>
            <a:ext cx="3040854" cy="4612008"/>
          </a:xfrm>
          <a:prstGeom prst="rect">
            <a:avLst/>
          </a:prstGeom>
          <a:noFill/>
          <a:ln>
            <a:noFill/>
          </a:ln>
        </p:spPr>
      </p:pic>
      <p:sp>
        <p:nvSpPr>
          <p:cNvPr id="160" name="Google Shape;160;p37"/>
          <p:cNvSpPr txBox="1"/>
          <p:nvPr/>
        </p:nvSpPr>
        <p:spPr>
          <a:xfrm>
            <a:off x="681925" y="1020200"/>
            <a:ext cx="3119100" cy="358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a:solidFill>
                  <a:srgbClr val="E9188F"/>
                </a:solidFill>
                <a:latin typeface="Roboto Condensed"/>
                <a:ea typeface="Roboto Condensed"/>
                <a:cs typeface="Roboto Condensed"/>
                <a:sym typeface="Roboto Condensed"/>
              </a:rPr>
              <a:t>Asynchronous</a:t>
            </a:r>
            <a:br>
              <a:rPr lang="en">
                <a:solidFill>
                  <a:schemeClr val="dk1"/>
                </a:solidFill>
                <a:latin typeface="Roboto Condensed Light"/>
                <a:ea typeface="Roboto Condensed Light"/>
                <a:cs typeface="Roboto Condensed Light"/>
                <a:sym typeface="Roboto Condensed Light"/>
              </a:rPr>
            </a:br>
            <a:endParaRPr>
              <a:solidFill>
                <a:schemeClr val="dk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not happening or done at the same time or speed</a:t>
            </a:r>
            <a:endParaRPr>
              <a:solidFill>
                <a:schemeClr val="dk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-Cambridge</a:t>
            </a:r>
            <a:endParaRPr>
              <a:solidFill>
                <a:schemeClr val="dk1"/>
              </a:solidFill>
              <a:latin typeface="Roboto Condensed Light"/>
              <a:ea typeface="Roboto Condensed Light"/>
              <a:cs typeface="Roboto Condensed Light"/>
              <a:sym typeface="Roboto Condensed Light"/>
            </a:endParaRPr>
          </a:p>
        </p:txBody>
      </p:sp>
      <p:sp>
        <p:nvSpPr>
          <p:cNvPr id="161" name="Google Shape;161;p37"/>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7"/>
          <p:cNvSpPr/>
          <p:nvPr/>
        </p:nvSpPr>
        <p:spPr>
          <a:xfrm>
            <a:off x="4866258" y="903759"/>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JS Asynchronous</a:t>
            </a:r>
            <a:endParaRPr>
              <a:solidFill>
                <a:srgbClr val="FFFFFF"/>
              </a:solidFill>
              <a:latin typeface="Roboto Condensed"/>
              <a:ea typeface="Roboto Condensed"/>
              <a:cs typeface="Roboto Condensed"/>
              <a:sym typeface="Roboto Condensed"/>
            </a:endParaRPr>
          </a:p>
        </p:txBody>
      </p:sp>
      <p:sp>
        <p:nvSpPr>
          <p:cNvPr id="163" name="Google Shape;163;p37"/>
          <p:cNvSpPr/>
          <p:nvPr/>
        </p:nvSpPr>
        <p:spPr>
          <a:xfrm>
            <a:off x="4866251" y="1582794"/>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Callback Hell</a:t>
            </a:r>
            <a:endParaRPr>
              <a:solidFill>
                <a:srgbClr val="FFFFFF"/>
              </a:solidFill>
              <a:latin typeface="Roboto Condensed"/>
              <a:ea typeface="Roboto Condensed"/>
              <a:cs typeface="Roboto Condensed"/>
              <a:sym typeface="Roboto Condensed"/>
            </a:endParaRPr>
          </a:p>
        </p:txBody>
      </p:sp>
      <p:pic>
        <p:nvPicPr>
          <p:cNvPr id="164" name="Google Shape;164;p37"/>
          <p:cNvPicPr preferRelativeResize="0"/>
          <p:nvPr/>
        </p:nvPicPr>
        <p:blipFill rotWithShape="1">
          <a:blip r:embed="rId4">
            <a:alphaModFix/>
          </a:blip>
          <a:srcRect b="24127" l="0" r="0" t="0"/>
          <a:stretch/>
        </p:blipFill>
        <p:spPr>
          <a:xfrm>
            <a:off x="470023" y="4730017"/>
            <a:ext cx="661850" cy="120622"/>
          </a:xfrm>
          <a:prstGeom prst="rect">
            <a:avLst/>
          </a:prstGeom>
          <a:noFill/>
          <a:ln>
            <a:noFill/>
          </a:ln>
        </p:spPr>
      </p:pic>
      <p:sp>
        <p:nvSpPr>
          <p:cNvPr id="165" name="Google Shape;165;p37"/>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66" name="Google Shape;166;p37"/>
          <p:cNvPicPr preferRelativeResize="0"/>
          <p:nvPr/>
        </p:nvPicPr>
        <p:blipFill>
          <a:blip r:embed="rId5">
            <a:alphaModFix/>
          </a:blip>
          <a:stretch>
            <a:fillRect/>
          </a:stretch>
        </p:blipFill>
        <p:spPr>
          <a:xfrm>
            <a:off x="226717" y="279585"/>
            <a:ext cx="153570" cy="120622"/>
          </a:xfrm>
          <a:prstGeom prst="rect">
            <a:avLst/>
          </a:prstGeom>
          <a:noFill/>
          <a:ln>
            <a:noFill/>
          </a:ln>
        </p:spPr>
      </p:pic>
      <p:sp>
        <p:nvSpPr>
          <p:cNvPr id="167" name="Google Shape;167;p37"/>
          <p:cNvSpPr/>
          <p:nvPr/>
        </p:nvSpPr>
        <p:spPr>
          <a:xfrm>
            <a:off x="4866250" y="2255055"/>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Promises</a:t>
            </a:r>
            <a:endParaRPr>
              <a:solidFill>
                <a:srgbClr val="FFFFFF"/>
              </a:solidFill>
              <a:latin typeface="Roboto Condensed"/>
              <a:ea typeface="Roboto Condensed"/>
              <a:cs typeface="Roboto Condensed"/>
              <a:sym typeface="Roboto Condensed"/>
            </a:endParaRPr>
          </a:p>
        </p:txBody>
      </p:sp>
      <p:sp>
        <p:nvSpPr>
          <p:cNvPr id="168" name="Google Shape;168;p37"/>
          <p:cNvSpPr/>
          <p:nvPr/>
        </p:nvSpPr>
        <p:spPr>
          <a:xfrm>
            <a:off x="4866250" y="2927330"/>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Async &amp; Await</a:t>
            </a:r>
            <a:endParaRPr>
              <a:solidFill>
                <a:srgbClr val="FFFFF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2" name="Shape 172"/>
        <p:cNvGrpSpPr/>
        <p:nvPr/>
      </p:nvGrpSpPr>
      <p:grpSpPr>
        <a:xfrm>
          <a:off x="0" y="0"/>
          <a:ext cx="0" cy="0"/>
          <a:chOff x="0" y="0"/>
          <a:chExt cx="0" cy="0"/>
        </a:xfrm>
      </p:grpSpPr>
      <p:sp>
        <p:nvSpPr>
          <p:cNvPr id="173" name="Google Shape;173;p38"/>
          <p:cNvSpPr/>
          <p:nvPr/>
        </p:nvSpPr>
        <p:spPr>
          <a:xfrm>
            <a:off x="4721575" y="1177450"/>
            <a:ext cx="3586500" cy="1514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8"/>
          <p:cNvSpPr txBox="1"/>
          <p:nvPr/>
        </p:nvSpPr>
        <p:spPr>
          <a:xfrm>
            <a:off x="390125" y="713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a:t>
            </a:r>
            <a:br>
              <a:rPr b="1" lang="en">
                <a:latin typeface="Montserrat"/>
                <a:ea typeface="Montserrat"/>
                <a:cs typeface="Montserrat"/>
                <a:sym typeface="Montserrat"/>
              </a:rPr>
            </a:br>
            <a:r>
              <a:rPr b="1" lang="en" sz="2400">
                <a:latin typeface="Montserrat"/>
                <a:ea typeface="Montserrat"/>
                <a:cs typeface="Montserrat"/>
                <a:sym typeface="Montserrat"/>
              </a:rPr>
              <a:t>JS Asynchronous Code</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175" name="Google Shape;175;p38"/>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8"/>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77" name="Google Shape;177;p38"/>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78" name="Google Shape;178;p38"/>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79" name="Google Shape;179;p38"/>
          <p:cNvSpPr txBox="1"/>
          <p:nvPr/>
        </p:nvSpPr>
        <p:spPr>
          <a:xfrm>
            <a:off x="594575" y="1706325"/>
            <a:ext cx="3460800" cy="257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333333"/>
                </a:solidFill>
              </a:rPr>
              <a:t>JavaScript is a blocking, single-threaded language</a:t>
            </a:r>
            <a:endParaRPr sz="1100">
              <a:solidFill>
                <a:srgbClr val="333333"/>
              </a:solidFill>
            </a:endParaRPr>
          </a:p>
          <a:p>
            <a:pPr indent="-298450" lvl="0" marL="457200" rtl="0" algn="l">
              <a:lnSpc>
                <a:spcPct val="115000"/>
              </a:lnSpc>
              <a:spcBef>
                <a:spcPts val="1800"/>
              </a:spcBef>
              <a:spcAft>
                <a:spcPts val="0"/>
              </a:spcAft>
              <a:buClr>
                <a:srgbClr val="333333"/>
              </a:buClr>
              <a:buSzPts val="1100"/>
              <a:buChar char="●"/>
            </a:pPr>
            <a:r>
              <a:rPr lang="en" sz="1100">
                <a:solidFill>
                  <a:srgbClr val="333333"/>
                </a:solidFill>
              </a:rPr>
              <a:t>Eventloop</a:t>
            </a:r>
            <a:endParaRPr sz="1100">
              <a:solidFill>
                <a:srgbClr val="333333"/>
              </a:solidFill>
            </a:endParaRPr>
          </a:p>
          <a:p>
            <a:pPr indent="-298450" lvl="0" marL="457200" rtl="0" algn="l">
              <a:lnSpc>
                <a:spcPct val="115000"/>
              </a:lnSpc>
              <a:spcBef>
                <a:spcPts val="0"/>
              </a:spcBef>
              <a:spcAft>
                <a:spcPts val="0"/>
              </a:spcAft>
              <a:buClr>
                <a:srgbClr val="333333"/>
              </a:buClr>
              <a:buSzPts val="1100"/>
              <a:buChar char="●"/>
            </a:pPr>
            <a:r>
              <a:rPr lang="en" sz="1100">
                <a:solidFill>
                  <a:srgbClr val="333333"/>
                </a:solidFill>
              </a:rPr>
              <a:t>Next tick</a:t>
            </a:r>
            <a:endParaRPr sz="1100">
              <a:solidFill>
                <a:srgbClr val="333333"/>
              </a:solidFill>
            </a:endParaRPr>
          </a:p>
          <a:p>
            <a:pPr indent="-298450" lvl="0" marL="457200" rtl="0" algn="l">
              <a:lnSpc>
                <a:spcPct val="115000"/>
              </a:lnSpc>
              <a:spcBef>
                <a:spcPts val="0"/>
              </a:spcBef>
              <a:spcAft>
                <a:spcPts val="0"/>
              </a:spcAft>
              <a:buClr>
                <a:srgbClr val="333333"/>
              </a:buClr>
              <a:buSzPts val="1100"/>
              <a:buChar char="●"/>
            </a:pPr>
            <a:r>
              <a:rPr lang="en" sz="1100">
                <a:solidFill>
                  <a:srgbClr val="333333"/>
                </a:solidFill>
              </a:rPr>
              <a:t>Callbacks: just the name of a convention for using JavaScript functions. There isn't a special thing called a 'callback' in the JavaScript language, it's just a convention</a:t>
            </a:r>
            <a:endParaRPr sz="1100">
              <a:solidFill>
                <a:srgbClr val="333333"/>
              </a:solidFill>
            </a:endParaRPr>
          </a:p>
          <a:p>
            <a:pPr indent="0" lvl="0" marL="0" rtl="0" algn="l">
              <a:lnSpc>
                <a:spcPct val="115000"/>
              </a:lnSpc>
              <a:spcBef>
                <a:spcPts val="2300"/>
              </a:spcBef>
              <a:spcAft>
                <a:spcPts val="0"/>
              </a:spcAft>
              <a:buNone/>
            </a:pPr>
            <a:r>
              <a:rPr lang="en">
                <a:solidFill>
                  <a:schemeClr val="dk1"/>
                </a:solidFill>
              </a:rPr>
              <a:t>-MDN</a:t>
            </a:r>
            <a:endParaRPr sz="1100">
              <a:solidFill>
                <a:srgbClr val="33333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 name="Google Shape;180;p38"/>
          <p:cNvSpPr txBox="1"/>
          <p:nvPr/>
        </p:nvSpPr>
        <p:spPr>
          <a:xfrm>
            <a:off x="5083200" y="1363900"/>
            <a:ext cx="3000000" cy="1137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594C5"/>
                </a:solidFill>
                <a:latin typeface="Courier New"/>
                <a:ea typeface="Courier New"/>
                <a:cs typeface="Courier New"/>
                <a:sym typeface="Courier New"/>
              </a:rPr>
              <a:t>function</a:t>
            </a:r>
            <a:r>
              <a:rPr lang="en" sz="1300">
                <a:solidFill>
                  <a:srgbClr val="CDD3DE"/>
                </a:solidFill>
                <a:latin typeface="Courier New"/>
                <a:ea typeface="Courier New"/>
                <a:cs typeface="Courier New"/>
                <a:sym typeface="Courier New"/>
              </a:rPr>
              <a:t> </a:t>
            </a:r>
            <a:r>
              <a:rPr lang="en" sz="1300">
                <a:solidFill>
                  <a:srgbClr val="6699CC"/>
                </a:solidFill>
                <a:latin typeface="Courier New"/>
                <a:ea typeface="Courier New"/>
                <a:cs typeface="Courier New"/>
                <a:sym typeface="Courier New"/>
              </a:rPr>
              <a:t>sumar</a:t>
            </a:r>
            <a:r>
              <a:rPr lang="en" sz="1300">
                <a:solidFill>
                  <a:srgbClr val="5FB3B3"/>
                </a:solidFill>
                <a:latin typeface="Courier New"/>
                <a:ea typeface="Courier New"/>
                <a:cs typeface="Courier New"/>
                <a:sym typeface="Courier New"/>
              </a:rPr>
              <a:t>(</a:t>
            </a:r>
            <a:r>
              <a:rPr lang="en" sz="1300">
                <a:solidFill>
                  <a:srgbClr val="CDD3DE"/>
                </a:solidFill>
                <a:latin typeface="Courier New"/>
                <a:ea typeface="Courier New"/>
                <a:cs typeface="Courier New"/>
                <a:sym typeface="Courier New"/>
              </a:rPr>
              <a:t>a, b</a:t>
            </a:r>
            <a:r>
              <a:rPr lang="en" sz="1300">
                <a:solidFill>
                  <a:srgbClr val="5FB3B3"/>
                </a:solidFill>
                <a:latin typeface="Courier New"/>
                <a:ea typeface="Courier New"/>
                <a:cs typeface="Courier New"/>
                <a:sym typeface="Courier New"/>
              </a:rPr>
              <a:t>)</a:t>
            </a:r>
            <a:r>
              <a:rPr lang="en" sz="1300">
                <a:solidFill>
                  <a:srgbClr val="CDD3DE"/>
                </a:solidFill>
                <a:latin typeface="Courier New"/>
                <a:ea typeface="Courier New"/>
                <a:cs typeface="Courier New"/>
                <a:sym typeface="Courier New"/>
              </a:rPr>
              <a:t> {</a:t>
            </a:r>
            <a:endParaRPr sz="13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6699CC"/>
                </a:solidFill>
                <a:latin typeface="Courier New"/>
                <a:ea typeface="Courier New"/>
                <a:cs typeface="Courier New"/>
                <a:sym typeface="Courier New"/>
              </a:rPr>
              <a:t> var</a:t>
            </a:r>
            <a:r>
              <a:rPr lang="en" sz="1300">
                <a:solidFill>
                  <a:srgbClr val="CDD3DE"/>
                </a:solidFill>
                <a:latin typeface="Courier New"/>
                <a:ea typeface="Courier New"/>
                <a:cs typeface="Courier New"/>
                <a:sym typeface="Courier New"/>
              </a:rPr>
              <a:t> c = a + b;</a:t>
            </a:r>
            <a:endParaRPr sz="13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 setTimeout(()=&gt; {c = c*2})</a:t>
            </a:r>
            <a:endParaRPr sz="13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C594C5"/>
                </a:solidFill>
                <a:latin typeface="Courier New"/>
                <a:ea typeface="Courier New"/>
                <a:cs typeface="Courier New"/>
                <a:sym typeface="Courier New"/>
              </a:rPr>
              <a:t> return</a:t>
            </a:r>
            <a:r>
              <a:rPr lang="en" sz="1300">
                <a:solidFill>
                  <a:srgbClr val="CDD3DE"/>
                </a:solidFill>
                <a:latin typeface="Courier New"/>
                <a:ea typeface="Courier New"/>
                <a:cs typeface="Courier New"/>
                <a:sym typeface="Courier New"/>
              </a:rPr>
              <a:t> c</a:t>
            </a:r>
            <a:r>
              <a:rPr lang="en" sz="1300">
                <a:solidFill>
                  <a:srgbClr val="5FB3B3"/>
                </a:solidFill>
                <a:latin typeface="Courier New"/>
                <a:ea typeface="Courier New"/>
                <a:cs typeface="Courier New"/>
                <a:sym typeface="Courier New"/>
              </a:rPr>
              <a:t>;</a:t>
            </a:r>
            <a:endParaRPr sz="13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a:t>
            </a:r>
            <a:endParaRPr sz="1300">
              <a:solidFill>
                <a:srgbClr val="CDD3DE"/>
              </a:solidFill>
              <a:latin typeface="Courier New"/>
              <a:ea typeface="Courier New"/>
              <a:cs typeface="Courier New"/>
              <a:sym typeface="Courier New"/>
            </a:endParaRPr>
          </a:p>
        </p:txBody>
      </p:sp>
      <p:sp>
        <p:nvSpPr>
          <p:cNvPr id="181" name="Google Shape;181;p38"/>
          <p:cNvSpPr/>
          <p:nvPr/>
        </p:nvSpPr>
        <p:spPr>
          <a:xfrm>
            <a:off x="4721575" y="3042000"/>
            <a:ext cx="4055400" cy="13041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8"/>
          <p:cNvSpPr txBox="1"/>
          <p:nvPr/>
        </p:nvSpPr>
        <p:spPr>
          <a:xfrm>
            <a:off x="4615500" y="3286025"/>
            <a:ext cx="4253400" cy="871800"/>
          </a:xfrm>
          <a:prstGeom prst="rect">
            <a:avLst/>
          </a:prstGeom>
          <a:noFill/>
          <a:ln>
            <a:noFill/>
          </a:ln>
        </p:spPr>
        <p:txBody>
          <a:bodyPr anchorCtr="0" anchor="ctr" bIns="91425" lIns="91425" spcFirstLastPara="1" rIns="91425" wrap="square" tIns="91425">
            <a:noAutofit/>
          </a:bodyPr>
          <a:lstStyle/>
          <a:p>
            <a:pPr indent="0" lvl="0" marL="139700" marR="139700" rtl="0" algn="l">
              <a:lnSpc>
                <a:spcPct val="150000"/>
              </a:lnSpc>
              <a:spcBef>
                <a:spcPts val="600"/>
              </a:spcBef>
              <a:spcAft>
                <a:spcPts val="600"/>
              </a:spcAft>
              <a:buNone/>
            </a:pPr>
            <a:r>
              <a:rPr lang="en" sz="900">
                <a:solidFill>
                  <a:srgbClr val="CC99CD"/>
                </a:solidFill>
                <a:latin typeface="Consolas"/>
                <a:ea typeface="Consolas"/>
                <a:cs typeface="Consolas"/>
                <a:sym typeface="Consolas"/>
              </a:rPr>
              <a:t>var</a:t>
            </a:r>
            <a:r>
              <a:rPr lang="en" sz="900">
                <a:solidFill>
                  <a:srgbClr val="CCCCCC"/>
                </a:solidFill>
                <a:latin typeface="Consolas"/>
                <a:ea typeface="Consolas"/>
                <a:cs typeface="Consolas"/>
                <a:sym typeface="Consolas"/>
              </a:rPr>
              <a:t> request </a:t>
            </a:r>
            <a:r>
              <a:rPr lang="en" sz="900">
                <a:solidFill>
                  <a:srgbClr val="67CDCC"/>
                </a:solidFill>
                <a:latin typeface="Consolas"/>
                <a:ea typeface="Consolas"/>
                <a:cs typeface="Consolas"/>
                <a:sym typeface="Consolas"/>
              </a:rPr>
              <a:t>=</a:t>
            </a:r>
            <a:r>
              <a:rPr lang="en" sz="900">
                <a:solidFill>
                  <a:srgbClr val="CCCCCC"/>
                </a:solidFill>
                <a:latin typeface="Consolas"/>
                <a:ea typeface="Consolas"/>
                <a:cs typeface="Consolas"/>
                <a:sym typeface="Consolas"/>
              </a:rPr>
              <a:t> </a:t>
            </a:r>
            <a:r>
              <a:rPr lang="en" sz="900">
                <a:solidFill>
                  <a:srgbClr val="F08D49"/>
                </a:solidFill>
                <a:latin typeface="Consolas"/>
                <a:ea typeface="Consolas"/>
                <a:cs typeface="Consolas"/>
                <a:sym typeface="Consolas"/>
              </a:rPr>
              <a:t>require</a:t>
            </a:r>
            <a:r>
              <a:rPr lang="en" sz="900">
                <a:solidFill>
                  <a:srgbClr val="CCCCCC"/>
                </a:solidFill>
                <a:latin typeface="Consolas"/>
                <a:ea typeface="Consolas"/>
                <a:cs typeface="Consolas"/>
                <a:sym typeface="Consolas"/>
              </a:rPr>
              <a:t>(</a:t>
            </a:r>
            <a:r>
              <a:rPr lang="en" sz="900">
                <a:solidFill>
                  <a:srgbClr val="7EC699"/>
                </a:solidFill>
                <a:latin typeface="Consolas"/>
                <a:ea typeface="Consolas"/>
                <a:cs typeface="Consolas"/>
                <a:sym typeface="Consolas"/>
              </a:rPr>
              <a:t>'request'</a:t>
            </a:r>
            <a:r>
              <a:rPr lang="en" sz="900">
                <a:solidFill>
                  <a:srgbClr val="CCCCCC"/>
                </a:solidFill>
                <a:latin typeface="Consolas"/>
                <a:ea typeface="Consolas"/>
                <a:cs typeface="Consolas"/>
                <a:sym typeface="Consolas"/>
              </a:rPr>
              <a:t>);</a:t>
            </a:r>
            <a:br>
              <a:rPr lang="en" sz="900">
                <a:solidFill>
                  <a:srgbClr val="CCCCCC"/>
                </a:solidFill>
                <a:latin typeface="Consolas"/>
                <a:ea typeface="Consolas"/>
                <a:cs typeface="Consolas"/>
                <a:sym typeface="Consolas"/>
              </a:rPr>
            </a:br>
            <a:r>
              <a:rPr lang="en" sz="900">
                <a:solidFill>
                  <a:srgbClr val="F08D49"/>
                </a:solidFill>
                <a:latin typeface="Consolas"/>
                <a:ea typeface="Consolas"/>
                <a:cs typeface="Consolas"/>
                <a:sym typeface="Consolas"/>
              </a:rPr>
              <a:t>request</a:t>
            </a:r>
            <a:r>
              <a:rPr lang="en" sz="900">
                <a:solidFill>
                  <a:srgbClr val="CCCCCC"/>
                </a:solidFill>
                <a:latin typeface="Consolas"/>
                <a:ea typeface="Consolas"/>
                <a:cs typeface="Consolas"/>
                <a:sym typeface="Consolas"/>
              </a:rPr>
              <a:t>(</a:t>
            </a:r>
            <a:r>
              <a:rPr lang="en" sz="900">
                <a:solidFill>
                  <a:srgbClr val="7EC699"/>
                </a:solidFill>
                <a:latin typeface="Consolas"/>
                <a:ea typeface="Consolas"/>
                <a:cs typeface="Consolas"/>
                <a:sym typeface="Consolas"/>
              </a:rPr>
              <a:t>'http://sohamkamani.com'</a:t>
            </a:r>
            <a:r>
              <a:rPr lang="en" sz="900">
                <a:solidFill>
                  <a:srgbClr val="CCCCCC"/>
                </a:solidFill>
                <a:latin typeface="Consolas"/>
                <a:ea typeface="Consolas"/>
                <a:cs typeface="Consolas"/>
                <a:sym typeface="Consolas"/>
              </a:rPr>
              <a:t>, </a:t>
            </a:r>
            <a:r>
              <a:rPr lang="en" sz="900">
                <a:solidFill>
                  <a:srgbClr val="CC99CD"/>
                </a:solidFill>
                <a:latin typeface="Consolas"/>
                <a:ea typeface="Consolas"/>
                <a:cs typeface="Consolas"/>
                <a:sym typeface="Consolas"/>
              </a:rPr>
              <a:t>function</a:t>
            </a:r>
            <a:r>
              <a:rPr lang="en" sz="900">
                <a:solidFill>
                  <a:srgbClr val="CCCCCC"/>
                </a:solidFill>
                <a:latin typeface="Consolas"/>
                <a:ea typeface="Consolas"/>
                <a:cs typeface="Consolas"/>
                <a:sym typeface="Consolas"/>
              </a:rPr>
              <a:t> (</a:t>
            </a:r>
            <a:r>
              <a:rPr lang="en" sz="900">
                <a:solidFill>
                  <a:schemeClr val="lt2"/>
                </a:solidFill>
                <a:latin typeface="Consolas"/>
                <a:ea typeface="Consolas"/>
                <a:cs typeface="Consolas"/>
                <a:sym typeface="Consolas"/>
              </a:rPr>
              <a:t>error, response, </a:t>
            </a:r>
            <a:r>
              <a:rPr lang="en" sz="900">
                <a:solidFill>
                  <a:srgbClr val="CCCCCC"/>
                </a:solidFill>
                <a:latin typeface="Consolas"/>
                <a:ea typeface="Consolas"/>
                <a:cs typeface="Consolas"/>
                <a:sym typeface="Consolas"/>
              </a:rPr>
              <a:t>body) {</a:t>
            </a:r>
            <a:br>
              <a:rPr lang="en" sz="900">
                <a:solidFill>
                  <a:srgbClr val="CCCCCC"/>
                </a:solidFill>
                <a:latin typeface="Consolas"/>
                <a:ea typeface="Consolas"/>
                <a:cs typeface="Consolas"/>
                <a:sym typeface="Consolas"/>
              </a:rPr>
            </a:br>
            <a:r>
              <a:rPr lang="en" sz="900">
                <a:solidFill>
                  <a:srgbClr val="CCCCCC"/>
                </a:solidFill>
                <a:latin typeface="Consolas"/>
                <a:ea typeface="Consolas"/>
                <a:cs typeface="Consolas"/>
                <a:sym typeface="Consolas"/>
              </a:rPr>
              <a:t>  console.</a:t>
            </a:r>
            <a:r>
              <a:rPr lang="en" sz="900">
                <a:solidFill>
                  <a:srgbClr val="F08D49"/>
                </a:solidFill>
                <a:latin typeface="Consolas"/>
                <a:ea typeface="Consolas"/>
                <a:cs typeface="Consolas"/>
                <a:sym typeface="Consolas"/>
              </a:rPr>
              <a:t>log</a:t>
            </a:r>
            <a:r>
              <a:rPr lang="en" sz="900">
                <a:solidFill>
                  <a:srgbClr val="CCCCCC"/>
                </a:solidFill>
                <a:latin typeface="Consolas"/>
                <a:ea typeface="Consolas"/>
                <a:cs typeface="Consolas"/>
                <a:sym typeface="Consolas"/>
              </a:rPr>
              <a:t>(body);</a:t>
            </a:r>
            <a:br>
              <a:rPr lang="en" sz="900">
                <a:solidFill>
                  <a:srgbClr val="CCCCCC"/>
                </a:solidFill>
                <a:latin typeface="Consolas"/>
                <a:ea typeface="Consolas"/>
                <a:cs typeface="Consolas"/>
                <a:sym typeface="Consolas"/>
              </a:rPr>
            </a:br>
            <a:r>
              <a:rPr lang="en" sz="900">
                <a:solidFill>
                  <a:srgbClr val="CCCCCC"/>
                </a:solidFill>
                <a:latin typeface="Consolas"/>
                <a:ea typeface="Consolas"/>
                <a:cs typeface="Consolas"/>
                <a:sym typeface="Consolas"/>
              </a:rPr>
              <a:t>})</a:t>
            </a:r>
            <a:br>
              <a:rPr lang="en" sz="900">
                <a:solidFill>
                  <a:srgbClr val="CCCCCC"/>
                </a:solidFill>
                <a:latin typeface="Consolas"/>
                <a:ea typeface="Consolas"/>
                <a:cs typeface="Consolas"/>
                <a:sym typeface="Consolas"/>
              </a:rPr>
            </a:br>
            <a:r>
              <a:rPr lang="en" sz="900">
                <a:solidFill>
                  <a:srgbClr val="CCCCCC"/>
                </a:solidFill>
                <a:latin typeface="Consolas"/>
                <a:ea typeface="Consolas"/>
                <a:cs typeface="Consolas"/>
                <a:sym typeface="Consolas"/>
              </a:rPr>
              <a:t>console.</a:t>
            </a:r>
            <a:r>
              <a:rPr lang="en" sz="900">
                <a:solidFill>
                  <a:srgbClr val="F08D49"/>
                </a:solidFill>
                <a:latin typeface="Consolas"/>
                <a:ea typeface="Consolas"/>
                <a:cs typeface="Consolas"/>
                <a:sym typeface="Consolas"/>
              </a:rPr>
              <a:t>log</a:t>
            </a:r>
            <a:r>
              <a:rPr lang="en" sz="900">
                <a:solidFill>
                  <a:srgbClr val="CCCCCC"/>
                </a:solidFill>
                <a:latin typeface="Consolas"/>
                <a:ea typeface="Consolas"/>
                <a:cs typeface="Consolas"/>
                <a:sym typeface="Consolas"/>
              </a:rPr>
              <a:t>(</a:t>
            </a:r>
            <a:r>
              <a:rPr lang="en" sz="900">
                <a:solidFill>
                  <a:srgbClr val="7EC699"/>
                </a:solidFill>
                <a:latin typeface="Consolas"/>
                <a:ea typeface="Consolas"/>
                <a:cs typeface="Consolas"/>
                <a:sym typeface="Consolas"/>
              </a:rPr>
              <a:t>'I come after the request'</a:t>
            </a:r>
            <a:r>
              <a:rPr lang="en" sz="900">
                <a:solidFill>
                  <a:srgbClr val="CCCCCC"/>
                </a:solidFill>
                <a:latin typeface="Consolas"/>
                <a:ea typeface="Consolas"/>
                <a:cs typeface="Consolas"/>
                <a:sym typeface="Consolas"/>
              </a:rPr>
              <a:t>);</a:t>
            </a:r>
            <a:endParaRPr sz="900">
              <a:solidFill>
                <a:srgbClr val="C594C5"/>
              </a:solidFill>
              <a:latin typeface="Courier New"/>
              <a:ea typeface="Courier New"/>
              <a:cs typeface="Courier New"/>
              <a:sym typeface="Courier New"/>
            </a:endParaRPr>
          </a:p>
        </p:txBody>
      </p:sp>
      <p:sp>
        <p:nvSpPr>
          <p:cNvPr id="183" name="Google Shape;183;p38"/>
          <p:cNvSpPr txBox="1"/>
          <p:nvPr/>
        </p:nvSpPr>
        <p:spPr>
          <a:xfrm>
            <a:off x="4721575" y="713650"/>
            <a:ext cx="2253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Function declaration</a:t>
            </a:r>
            <a:endParaRPr b="1" sz="2400">
              <a:latin typeface="Montserrat"/>
              <a:ea typeface="Montserrat"/>
              <a:cs typeface="Montserrat"/>
              <a:sym typeface="Montserrat"/>
            </a:endParaRPr>
          </a:p>
        </p:txBody>
      </p:sp>
      <p:sp>
        <p:nvSpPr>
          <p:cNvPr id="184" name="Google Shape;184;p38"/>
          <p:cNvSpPr txBox="1"/>
          <p:nvPr/>
        </p:nvSpPr>
        <p:spPr>
          <a:xfrm>
            <a:off x="4721575" y="2539850"/>
            <a:ext cx="2253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Function expression</a:t>
            </a:r>
            <a:endParaRPr b="1" sz="24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8" name="Shape 188"/>
        <p:cNvGrpSpPr/>
        <p:nvPr/>
      </p:nvGrpSpPr>
      <p:grpSpPr>
        <a:xfrm>
          <a:off x="0" y="0"/>
          <a:ext cx="0" cy="0"/>
          <a:chOff x="0" y="0"/>
          <a:chExt cx="0" cy="0"/>
        </a:xfrm>
      </p:grpSpPr>
      <p:sp>
        <p:nvSpPr>
          <p:cNvPr id="189" name="Google Shape;189;p39"/>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2300">
                <a:solidFill>
                  <a:srgbClr val="333333"/>
                </a:solidFill>
                <a:latin typeface="Montserrat"/>
                <a:ea typeface="Montserrat"/>
                <a:cs typeface="Montserrat"/>
                <a:sym typeface="Montserrat"/>
              </a:rPr>
              <a:t>Callback and Callback Hell</a:t>
            </a:r>
            <a:endParaRPr b="1" sz="2300">
              <a:solidFill>
                <a:srgbClr val="333333"/>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br>
              <a:rPr b="1" lang="en">
                <a:latin typeface="Montserrat"/>
                <a:ea typeface="Montserrat"/>
                <a:cs typeface="Montserrat"/>
                <a:sym typeface="Montserrat"/>
              </a:rPr>
            </a:b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190" name="Google Shape;190;p39"/>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9"/>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92" name="Google Shape;192;p39"/>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93" name="Google Shape;193;p39"/>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94" name="Google Shape;194;p39"/>
          <p:cNvSpPr txBox="1"/>
          <p:nvPr/>
        </p:nvSpPr>
        <p:spPr>
          <a:xfrm>
            <a:off x="585150" y="1536450"/>
            <a:ext cx="3000000" cy="28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FFFFF"/>
                </a:highlight>
              </a:rPr>
              <a:t>Asynchronous JavaScript, or JavaScript that uses callbacks, is hard to get right intuitively. A lot of code ends up looking like this: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solidFill>
                  <a:schemeClr val="hlink"/>
                </a:solidFill>
                <a:hlinkClick r:id="rId5"/>
              </a:rPr>
              <a:t>source</a:t>
            </a:r>
            <a:endParaRPr/>
          </a:p>
        </p:txBody>
      </p:sp>
      <p:pic>
        <p:nvPicPr>
          <p:cNvPr id="195" name="Google Shape;195;p39"/>
          <p:cNvPicPr preferRelativeResize="0"/>
          <p:nvPr/>
        </p:nvPicPr>
        <p:blipFill rotWithShape="1">
          <a:blip r:embed="rId6">
            <a:alphaModFix/>
          </a:blip>
          <a:srcRect b="-2920" l="-570" r="569" t="2920"/>
          <a:stretch/>
        </p:blipFill>
        <p:spPr>
          <a:xfrm>
            <a:off x="3758525" y="1470725"/>
            <a:ext cx="5254052" cy="26811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9" name="Shape 199"/>
        <p:cNvGrpSpPr/>
        <p:nvPr/>
      </p:nvGrpSpPr>
      <p:grpSpPr>
        <a:xfrm>
          <a:off x="0" y="0"/>
          <a:ext cx="0" cy="0"/>
          <a:chOff x="0" y="0"/>
          <a:chExt cx="0" cy="0"/>
        </a:xfrm>
      </p:grpSpPr>
      <p:sp>
        <p:nvSpPr>
          <p:cNvPr id="200" name="Google Shape;200;p40"/>
          <p:cNvSpPr txBox="1"/>
          <p:nvPr/>
        </p:nvSpPr>
        <p:spPr>
          <a:xfrm>
            <a:off x="377125" y="429278"/>
            <a:ext cx="4194900" cy="5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Functions</a:t>
            </a:r>
            <a:br>
              <a:rPr b="1" lang="en">
                <a:latin typeface="Montserrat"/>
                <a:ea typeface="Montserrat"/>
                <a:cs typeface="Montserrat"/>
                <a:sym typeface="Montserrat"/>
              </a:rPr>
            </a:b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01" name="Google Shape;201;p40"/>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0"/>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03" name="Google Shape;203;p40"/>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04" name="Google Shape;204;p40"/>
          <p:cNvPicPr preferRelativeResize="0"/>
          <p:nvPr/>
        </p:nvPicPr>
        <p:blipFill rotWithShape="1">
          <a:blip r:embed="rId4">
            <a:alphaModFix/>
          </a:blip>
          <a:srcRect b="24127" l="0" r="0" t="0"/>
          <a:stretch/>
        </p:blipFill>
        <p:spPr>
          <a:xfrm>
            <a:off x="385023" y="4830488"/>
            <a:ext cx="661850" cy="120622"/>
          </a:xfrm>
          <a:prstGeom prst="rect">
            <a:avLst/>
          </a:prstGeom>
          <a:noFill/>
          <a:ln>
            <a:noFill/>
          </a:ln>
        </p:spPr>
      </p:pic>
      <p:sp>
        <p:nvSpPr>
          <p:cNvPr id="205" name="Google Shape;205;p40"/>
          <p:cNvSpPr txBox="1"/>
          <p:nvPr/>
        </p:nvSpPr>
        <p:spPr>
          <a:xfrm>
            <a:off x="358475" y="757563"/>
            <a:ext cx="3000000" cy="50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 sz="2400">
                <a:solidFill>
                  <a:schemeClr val="dk1"/>
                </a:solidFill>
                <a:latin typeface="Montserrat"/>
                <a:ea typeface="Montserrat"/>
                <a:cs typeface="Montserrat"/>
                <a:sym typeface="Montserrat"/>
              </a:rPr>
              <a:t>Promises</a:t>
            </a:r>
            <a:endParaRPr/>
          </a:p>
        </p:txBody>
      </p:sp>
      <p:sp>
        <p:nvSpPr>
          <p:cNvPr id="206" name="Google Shape;206;p40"/>
          <p:cNvSpPr txBox="1"/>
          <p:nvPr/>
        </p:nvSpPr>
        <p:spPr>
          <a:xfrm>
            <a:off x="529125" y="1488700"/>
            <a:ext cx="3200100" cy="11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rgbClr val="303030"/>
                </a:solidFill>
                <a:highlight>
                  <a:srgbClr val="FFFFFF"/>
                </a:highlight>
                <a:latin typeface="Proxima Nova"/>
                <a:ea typeface="Proxima Nova"/>
                <a:cs typeface="Proxima Nova"/>
                <a:sym typeface="Proxima Nova"/>
              </a:rPr>
              <a:t>This is why JavaScript Promise libraries like </a:t>
            </a:r>
            <a:r>
              <a:rPr lang="en" sz="1350" u="sng">
                <a:solidFill>
                  <a:srgbClr val="3976CB"/>
                </a:solidFill>
                <a:highlight>
                  <a:srgbClr val="FFFFFF"/>
                </a:highlight>
                <a:latin typeface="Proxima Nova"/>
                <a:ea typeface="Proxima Nova"/>
                <a:cs typeface="Proxima Nova"/>
                <a:sym typeface="Proxima Nova"/>
                <a:hlinkClick r:id="rId5"/>
              </a:rPr>
              <a:t>Bluebird</a:t>
            </a:r>
            <a:r>
              <a:rPr lang="en" sz="1350">
                <a:solidFill>
                  <a:srgbClr val="303030"/>
                </a:solidFill>
                <a:highlight>
                  <a:srgbClr val="FFFFFF"/>
                </a:highlight>
                <a:latin typeface="Proxima Nova"/>
                <a:ea typeface="Proxima Nova"/>
                <a:cs typeface="Proxima Nova"/>
                <a:sym typeface="Proxima Nova"/>
              </a:rPr>
              <a:t> and </a:t>
            </a:r>
            <a:r>
              <a:rPr lang="en" sz="1350" u="sng">
                <a:solidFill>
                  <a:srgbClr val="3976CB"/>
                </a:solidFill>
                <a:highlight>
                  <a:srgbClr val="FFFFFF"/>
                </a:highlight>
                <a:latin typeface="Proxima Nova"/>
                <a:ea typeface="Proxima Nova"/>
                <a:cs typeface="Proxima Nova"/>
                <a:sym typeface="Proxima Nova"/>
                <a:hlinkClick r:id="rId6"/>
              </a:rPr>
              <a:t>Q</a:t>
            </a:r>
            <a:r>
              <a:rPr lang="en" sz="1350">
                <a:solidFill>
                  <a:srgbClr val="303030"/>
                </a:solidFill>
                <a:highlight>
                  <a:srgbClr val="FFFFFF"/>
                </a:highlight>
                <a:latin typeface="Proxima Nova"/>
                <a:ea typeface="Proxima Nova"/>
                <a:cs typeface="Proxima Nova"/>
                <a:sym typeface="Proxima Nova"/>
              </a:rPr>
              <a:t> got so much traction.</a:t>
            </a:r>
            <a:endParaRPr/>
          </a:p>
        </p:txBody>
      </p:sp>
      <p:sp>
        <p:nvSpPr>
          <p:cNvPr id="207" name="Google Shape;207;p40"/>
          <p:cNvSpPr txBox="1"/>
          <p:nvPr/>
        </p:nvSpPr>
        <p:spPr>
          <a:xfrm>
            <a:off x="529125" y="2451400"/>
            <a:ext cx="3000000" cy="17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50">
                <a:solidFill>
                  <a:srgbClr val="303030"/>
                </a:solidFill>
                <a:highlight>
                  <a:srgbClr val="FFFFFF"/>
                </a:highlight>
                <a:latin typeface="Proxima Nova"/>
                <a:ea typeface="Proxima Nova"/>
                <a:cs typeface="Proxima Nova"/>
                <a:sym typeface="Proxima Nova"/>
              </a:rPr>
              <a:t>This method did not remove the use of callbacks, but it made the chaining of functions straightforward and </a:t>
            </a:r>
            <a:r>
              <a:rPr lang="en" sz="1350" u="sng">
                <a:solidFill>
                  <a:srgbClr val="3976CB"/>
                </a:solidFill>
                <a:highlight>
                  <a:srgbClr val="FFFFFF"/>
                </a:highlight>
                <a:latin typeface="Proxima Nova"/>
                <a:ea typeface="Proxima Nova"/>
                <a:cs typeface="Proxima Nova"/>
                <a:sym typeface="Proxima Nova"/>
                <a:hlinkClick r:id="rId7"/>
              </a:rPr>
              <a:t>simplified the code</a:t>
            </a:r>
            <a:r>
              <a:rPr lang="en" sz="1350">
                <a:solidFill>
                  <a:srgbClr val="303030"/>
                </a:solidFill>
                <a:highlight>
                  <a:srgbClr val="FFFFFF"/>
                </a:highlight>
                <a:latin typeface="Proxima Nova"/>
                <a:ea typeface="Proxima Nova"/>
                <a:cs typeface="Proxima Nova"/>
                <a:sym typeface="Proxima Nova"/>
              </a:rPr>
              <a:t>, making it much easier to read.</a:t>
            </a:r>
            <a:endParaRPr/>
          </a:p>
        </p:txBody>
      </p:sp>
      <p:pic>
        <p:nvPicPr>
          <p:cNvPr id="208" name="Google Shape;208;p40"/>
          <p:cNvPicPr preferRelativeResize="0"/>
          <p:nvPr/>
        </p:nvPicPr>
        <p:blipFill rotWithShape="1">
          <a:blip r:embed="rId8">
            <a:alphaModFix/>
          </a:blip>
          <a:srcRect b="3063" l="2190" r="0" t="1498"/>
          <a:stretch/>
        </p:blipFill>
        <p:spPr>
          <a:xfrm>
            <a:off x="3993575" y="1132100"/>
            <a:ext cx="4998024" cy="2906050"/>
          </a:xfrm>
          <a:prstGeom prst="rect">
            <a:avLst/>
          </a:prstGeom>
          <a:noFill/>
          <a:ln>
            <a:noFill/>
          </a:ln>
        </p:spPr>
      </p:pic>
      <p:sp>
        <p:nvSpPr>
          <p:cNvPr id="209" name="Google Shape;209;p40"/>
          <p:cNvSpPr txBox="1"/>
          <p:nvPr/>
        </p:nvSpPr>
        <p:spPr>
          <a:xfrm>
            <a:off x="1230150" y="4171850"/>
            <a:ext cx="12747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9"/>
              </a:rPr>
              <a:t>MDN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3" name="Shape 213"/>
        <p:cNvGrpSpPr/>
        <p:nvPr/>
      </p:nvGrpSpPr>
      <p:grpSpPr>
        <a:xfrm>
          <a:off x="0" y="0"/>
          <a:ext cx="0" cy="0"/>
          <a:chOff x="0" y="0"/>
          <a:chExt cx="0" cy="0"/>
        </a:xfrm>
      </p:grpSpPr>
      <p:sp>
        <p:nvSpPr>
          <p:cNvPr id="214" name="Google Shape;214;p41"/>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Basics JS Asyncronous</a:t>
            </a:r>
            <a:endParaRPr b="1">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rPr b="1" lang="en" sz="2400">
                <a:latin typeface="Montserrat"/>
                <a:ea typeface="Montserrat"/>
                <a:cs typeface="Montserrat"/>
                <a:sym typeface="Montserrat"/>
              </a:rPr>
              <a:t>Homework: Async Await</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15" name="Google Shape;215;p41"/>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1"/>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17" name="Google Shape;217;p41"/>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18" name="Google Shape;218;p41"/>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19" name="Google Shape;219;p41"/>
          <p:cNvSpPr txBox="1"/>
          <p:nvPr/>
        </p:nvSpPr>
        <p:spPr>
          <a:xfrm>
            <a:off x="438475" y="1868750"/>
            <a:ext cx="3189900" cy="14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DIY: you have to study what are this features of javascript about, and </a:t>
            </a:r>
            <a:r>
              <a:rPr lang="en">
                <a:solidFill>
                  <a:schemeClr val="dk1"/>
                </a:solidFill>
                <a:highlight>
                  <a:srgbClr val="FFFFFF"/>
                </a:highlight>
              </a:rPr>
              <a:t>bring</a:t>
            </a:r>
            <a:r>
              <a:rPr lang="en">
                <a:solidFill>
                  <a:schemeClr val="dk1"/>
                </a:solidFill>
                <a:highlight>
                  <a:srgbClr val="FFFFFF"/>
                </a:highlight>
              </a:rPr>
              <a:t> some exercise done for next meeting</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You might </a:t>
            </a:r>
            <a:r>
              <a:rPr lang="en" u="sng">
                <a:solidFill>
                  <a:schemeClr val="hlink"/>
                </a:solidFill>
                <a:highlight>
                  <a:srgbClr val="FFFFFF"/>
                </a:highlight>
                <a:hlinkClick r:id="rId5"/>
              </a:rPr>
              <a:t>mdn</a:t>
            </a:r>
            <a:r>
              <a:rPr lang="en">
                <a:solidFill>
                  <a:schemeClr val="dk1"/>
                </a:solidFill>
                <a:highlight>
                  <a:srgbClr val="FFFFFF"/>
                </a:highlight>
              </a:rPr>
              <a:t> as your reference, but the only one.</a:t>
            </a:r>
            <a:endParaRPr>
              <a:solidFill>
                <a:schemeClr val="dk1"/>
              </a:solidFill>
              <a:highlight>
                <a:srgbClr val="FFFFFF"/>
              </a:highlight>
            </a:endParaRPr>
          </a:p>
        </p:txBody>
      </p:sp>
      <p:sp>
        <p:nvSpPr>
          <p:cNvPr id="220" name="Google Shape;220;p41"/>
          <p:cNvSpPr txBox="1"/>
          <p:nvPr/>
        </p:nvSpPr>
        <p:spPr>
          <a:xfrm>
            <a:off x="529125" y="3280400"/>
            <a:ext cx="2692200" cy="10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Scenario</a:t>
            </a:r>
            <a:r>
              <a:rPr lang="en"/>
              <a:t>: given a list of films, create a &lt;select&gt; element that list them all.</a:t>
            </a:r>
            <a:endParaRPr/>
          </a:p>
          <a:p>
            <a:pPr indent="0" lvl="0" marL="0" rtl="0" algn="l">
              <a:spcBef>
                <a:spcPts val="0"/>
              </a:spcBef>
              <a:spcAft>
                <a:spcPts val="0"/>
              </a:spcAft>
              <a:buNone/>
            </a:pPr>
            <a:r>
              <a:rPr lang="en"/>
              <a:t>When pickup one you should display details about the first of each attribute </a:t>
            </a:r>
            <a:endParaRPr/>
          </a:p>
        </p:txBody>
      </p:sp>
      <p:pic>
        <p:nvPicPr>
          <p:cNvPr id="221" name="Google Shape;221;p41"/>
          <p:cNvPicPr preferRelativeResize="0"/>
          <p:nvPr/>
        </p:nvPicPr>
        <p:blipFill>
          <a:blip r:embed="rId6">
            <a:alphaModFix/>
          </a:blip>
          <a:stretch>
            <a:fillRect/>
          </a:stretch>
        </p:blipFill>
        <p:spPr>
          <a:xfrm>
            <a:off x="3780775" y="1533850"/>
            <a:ext cx="5210823" cy="2788247"/>
          </a:xfrm>
          <a:prstGeom prst="rect">
            <a:avLst/>
          </a:prstGeom>
          <a:noFill/>
          <a:ln>
            <a:noFill/>
          </a:ln>
        </p:spPr>
      </p:pic>
      <p:sp>
        <p:nvSpPr>
          <p:cNvPr id="222" name="Google Shape;222;p41">
            <a:hlinkClick r:id="rId7"/>
          </p:cNvPr>
          <p:cNvSpPr txBox="1"/>
          <p:nvPr/>
        </p:nvSpPr>
        <p:spPr>
          <a:xfrm>
            <a:off x="4608650" y="1176675"/>
            <a:ext cx="2406900" cy="3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8"/>
              </a:rPr>
              <a:t>https://swapi.co/api/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6" name="Shape 226"/>
        <p:cNvGrpSpPr/>
        <p:nvPr/>
      </p:nvGrpSpPr>
      <p:grpSpPr>
        <a:xfrm>
          <a:off x="0" y="0"/>
          <a:ext cx="0" cy="0"/>
          <a:chOff x="0" y="0"/>
          <a:chExt cx="0" cy="0"/>
        </a:xfrm>
      </p:grpSpPr>
      <p:sp>
        <p:nvSpPr>
          <p:cNvPr id="227" name="Google Shape;227;p42"/>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Basics JS Asyncronous</a:t>
            </a:r>
            <a:endParaRPr b="1">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rPr b="1" lang="en" sz="2400">
                <a:latin typeface="Montserrat"/>
                <a:ea typeface="Montserrat"/>
                <a:cs typeface="Montserrat"/>
                <a:sym typeface="Montserrat"/>
              </a:rPr>
              <a:t>Homework: Stars wars APIs</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28" name="Google Shape;228;p42"/>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2"/>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30" name="Google Shape;230;p42"/>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31" name="Google Shape;231;p42"/>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32" name="Google Shape;232;p42">
            <a:hlinkClick r:id="rId5"/>
          </p:cNvPr>
          <p:cNvSpPr txBox="1"/>
          <p:nvPr/>
        </p:nvSpPr>
        <p:spPr>
          <a:xfrm>
            <a:off x="4608650" y="1176675"/>
            <a:ext cx="2406900" cy="3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https://swapi.co/api/</a:t>
            </a:r>
            <a:endParaRPr/>
          </a:p>
        </p:txBody>
      </p:sp>
      <p:pic>
        <p:nvPicPr>
          <p:cNvPr id="233" name="Google Shape;233;p42"/>
          <p:cNvPicPr preferRelativeResize="0"/>
          <p:nvPr/>
        </p:nvPicPr>
        <p:blipFill rotWithShape="1">
          <a:blip r:embed="rId7">
            <a:alphaModFix/>
          </a:blip>
          <a:srcRect b="9507" l="0" r="0" t="11459"/>
          <a:stretch/>
        </p:blipFill>
        <p:spPr>
          <a:xfrm>
            <a:off x="1427875" y="1836325"/>
            <a:ext cx="6245774" cy="2611875"/>
          </a:xfrm>
          <a:prstGeom prst="rect">
            <a:avLst/>
          </a:prstGeom>
          <a:noFill/>
          <a:ln>
            <a:noFill/>
          </a:ln>
        </p:spPr>
      </p:pic>
      <p:sp>
        <p:nvSpPr>
          <p:cNvPr id="234" name="Google Shape;234;p42"/>
          <p:cNvSpPr txBox="1"/>
          <p:nvPr/>
        </p:nvSpPr>
        <p:spPr>
          <a:xfrm>
            <a:off x="1542175" y="3966825"/>
            <a:ext cx="2718900" cy="5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Styles colors and aspects should just be the one the browser use by default.</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8" name="Shape 238"/>
        <p:cNvGrpSpPr/>
        <p:nvPr/>
      </p:nvGrpSpPr>
      <p:grpSpPr>
        <a:xfrm>
          <a:off x="0" y="0"/>
          <a:ext cx="0" cy="0"/>
          <a:chOff x="0" y="0"/>
          <a:chExt cx="0" cy="0"/>
        </a:xfrm>
      </p:grpSpPr>
      <p:sp>
        <p:nvSpPr>
          <p:cNvPr id="239" name="Google Shape;239;p43"/>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Basics JS Asyncronous</a:t>
            </a:r>
            <a:endParaRPr b="1">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rPr b="1" lang="en" sz="2400">
                <a:latin typeface="Montserrat"/>
                <a:ea typeface="Montserrat"/>
                <a:cs typeface="Montserrat"/>
                <a:sym typeface="Montserrat"/>
              </a:rPr>
              <a:t>Homework: Stars wars APIs  | Fetch API</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40" name="Google Shape;240;p43"/>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3"/>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42" name="Google Shape;242;p43"/>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43" name="Google Shape;243;p43"/>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44" name="Google Shape;244;p43">
            <a:hlinkClick r:id="rId5"/>
          </p:cNvPr>
          <p:cNvSpPr txBox="1"/>
          <p:nvPr/>
        </p:nvSpPr>
        <p:spPr>
          <a:xfrm>
            <a:off x="4893900" y="1952200"/>
            <a:ext cx="2406900" cy="3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6"/>
              </a:rPr>
              <a:t>https://swapi.co/api/</a:t>
            </a:r>
            <a:endParaRPr/>
          </a:p>
        </p:txBody>
      </p:sp>
      <p:sp>
        <p:nvSpPr>
          <p:cNvPr id="245" name="Google Shape;245;p43"/>
          <p:cNvSpPr txBox="1"/>
          <p:nvPr/>
        </p:nvSpPr>
        <p:spPr>
          <a:xfrm>
            <a:off x="529125" y="2139400"/>
            <a:ext cx="2718900" cy="5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Condensed"/>
                <a:ea typeface="Roboto Condensed"/>
                <a:cs typeface="Roboto Condensed"/>
                <a:sym typeface="Roboto Condensed"/>
              </a:rPr>
              <a:t>So, to </a:t>
            </a:r>
            <a:r>
              <a:rPr lang="en" sz="1000">
                <a:latin typeface="Roboto Condensed"/>
                <a:ea typeface="Roboto Condensed"/>
                <a:cs typeface="Roboto Condensed"/>
                <a:sym typeface="Roboto Condensed"/>
              </a:rPr>
              <a:t>accomplish</a:t>
            </a:r>
            <a:r>
              <a:rPr lang="en" sz="1000">
                <a:latin typeface="Roboto Condensed"/>
                <a:ea typeface="Roboto Condensed"/>
                <a:cs typeface="Roboto Condensed"/>
                <a:sym typeface="Roboto Condensed"/>
              </a:rPr>
              <a:t> this challenge you need a way of request to a backend services</a:t>
            </a:r>
            <a:endParaRPr sz="1000">
              <a:latin typeface="Roboto Condensed"/>
              <a:ea typeface="Roboto Condensed"/>
              <a:cs typeface="Roboto Condensed"/>
              <a:sym typeface="Roboto Condensed"/>
            </a:endParaRPr>
          </a:p>
        </p:txBody>
      </p:sp>
      <p:sp>
        <p:nvSpPr>
          <p:cNvPr id="246" name="Google Shape;246;p43"/>
          <p:cNvSpPr txBox="1"/>
          <p:nvPr/>
        </p:nvSpPr>
        <p:spPr>
          <a:xfrm>
            <a:off x="597250" y="2727750"/>
            <a:ext cx="3021900" cy="9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Condensed"/>
                <a:ea typeface="Roboto Condensed"/>
                <a:cs typeface="Roboto Condensed"/>
                <a:sym typeface="Roboto Condensed"/>
              </a:rPr>
              <a:t>We propouse you to use Fetch API, which provides an interface for fetching resources (including across the network). It will seem familiar to anyone who has used XMLHttpRequest, but the new API provides a more powerful and flexible feature se</a:t>
            </a:r>
            <a:r>
              <a:rPr lang="en" sz="1000"/>
              <a:t>t.</a:t>
            </a:r>
            <a:endParaRPr sz="1000"/>
          </a:p>
          <a:p>
            <a:pPr indent="0" lvl="0" marL="0" rtl="0" algn="l">
              <a:spcBef>
                <a:spcPts val="0"/>
              </a:spcBef>
              <a:spcAft>
                <a:spcPts val="0"/>
              </a:spcAft>
              <a:buNone/>
            </a:pPr>
            <a:r>
              <a:t/>
            </a:r>
            <a:endParaRPr sz="1000"/>
          </a:p>
          <a:p>
            <a:pPr indent="-292100" lvl="0" marL="457200" rtl="0" algn="l">
              <a:spcBef>
                <a:spcPts val="0"/>
              </a:spcBef>
              <a:spcAft>
                <a:spcPts val="0"/>
              </a:spcAft>
              <a:buClr>
                <a:srgbClr val="000000"/>
              </a:buClr>
              <a:buSzPts val="1000"/>
              <a:buFont typeface="Arial"/>
              <a:buChar char="●"/>
            </a:pPr>
            <a:r>
              <a:rPr lang="en" sz="1000" u="sng">
                <a:solidFill>
                  <a:schemeClr val="hlink"/>
                </a:solidFill>
                <a:hlinkClick r:id="rId7"/>
              </a:rPr>
              <a:t>Fetch API</a:t>
            </a:r>
            <a:endParaRPr sz="1000"/>
          </a:p>
          <a:p>
            <a:pPr indent="-292100" lvl="0" marL="457200" marR="0" rtl="0" algn="l">
              <a:lnSpc>
                <a:spcPct val="100000"/>
              </a:lnSpc>
              <a:spcBef>
                <a:spcPts val="0"/>
              </a:spcBef>
              <a:spcAft>
                <a:spcPts val="0"/>
              </a:spcAft>
              <a:buClr>
                <a:srgbClr val="333333"/>
              </a:buClr>
              <a:buSzPts val="1000"/>
              <a:buFont typeface="Verdana"/>
              <a:buChar char="●"/>
            </a:pPr>
            <a:r>
              <a:rPr lang="en" sz="1000" u="sng">
                <a:solidFill>
                  <a:schemeClr val="hlink"/>
                </a:solidFill>
                <a:hlinkClick r:id="rId8"/>
              </a:rPr>
              <a:t>Using Fetch</a:t>
            </a:r>
            <a:endParaRPr/>
          </a:p>
          <a:p>
            <a:pPr indent="-292100" lvl="0" marL="457200" marR="0" rtl="0" algn="l">
              <a:lnSpc>
                <a:spcPct val="100000"/>
              </a:lnSpc>
              <a:spcBef>
                <a:spcPts val="0"/>
              </a:spcBef>
              <a:spcAft>
                <a:spcPts val="0"/>
              </a:spcAft>
              <a:buClr>
                <a:schemeClr val="hlink"/>
              </a:buClr>
              <a:buSzPts val="1000"/>
              <a:buFont typeface="Verdana"/>
              <a:buChar char="●"/>
            </a:pPr>
            <a:r>
              <a:rPr lang="en" sz="1000"/>
              <a:t>Response object: </a:t>
            </a:r>
            <a:r>
              <a:rPr lang="en" sz="1000" u="sng">
                <a:solidFill>
                  <a:schemeClr val="hlink"/>
                </a:solidFill>
                <a:hlinkClick r:id="rId9"/>
              </a:rPr>
              <a:t>here</a:t>
            </a:r>
            <a:r>
              <a:rPr lang="en" sz="1000"/>
              <a:t> you can find what methods you have to get information from the response</a:t>
            </a:r>
            <a:endParaRPr sz="1000" u="sng">
              <a:solidFill>
                <a:schemeClr val="hlink"/>
              </a:solidFill>
              <a:hlinkClick r:id="rId10"/>
            </a:endParaRPr>
          </a:p>
          <a:p>
            <a:pPr indent="0" lvl="0" marL="457200" rtl="0" algn="l">
              <a:spcBef>
                <a:spcPts val="0"/>
              </a:spcBef>
              <a:spcAft>
                <a:spcPts val="0"/>
              </a:spcAft>
              <a:buNone/>
            </a:pPr>
            <a:r>
              <a:t/>
            </a:r>
            <a:endParaRPr sz="1000"/>
          </a:p>
        </p:txBody>
      </p:sp>
      <p:sp>
        <p:nvSpPr>
          <p:cNvPr id="247" name="Google Shape;247;p43"/>
          <p:cNvSpPr txBox="1"/>
          <p:nvPr/>
        </p:nvSpPr>
        <p:spPr>
          <a:xfrm>
            <a:off x="4983050" y="2478150"/>
            <a:ext cx="18720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a:t>
            </a:r>
            <a:endParaRPr/>
          </a:p>
        </p:txBody>
      </p:sp>
      <p:pic>
        <p:nvPicPr>
          <p:cNvPr id="248" name="Google Shape;248;p43"/>
          <p:cNvPicPr preferRelativeResize="0"/>
          <p:nvPr/>
        </p:nvPicPr>
        <p:blipFill>
          <a:blip r:embed="rId11">
            <a:alphaModFix/>
          </a:blip>
          <a:stretch>
            <a:fillRect/>
          </a:stretch>
        </p:blipFill>
        <p:spPr>
          <a:xfrm>
            <a:off x="3873200" y="2912950"/>
            <a:ext cx="5219549" cy="625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